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1"/>
  </p:notesMasterIdLst>
  <p:sldIdLst>
    <p:sldId id="399" r:id="rId2"/>
    <p:sldId id="371" r:id="rId3"/>
    <p:sldId id="381" r:id="rId4"/>
    <p:sldId id="382" r:id="rId5"/>
    <p:sldId id="395" r:id="rId6"/>
    <p:sldId id="396" r:id="rId7"/>
    <p:sldId id="385" r:id="rId8"/>
    <p:sldId id="372" r:id="rId9"/>
    <p:sldId id="386" r:id="rId10"/>
    <p:sldId id="387" r:id="rId11"/>
    <p:sldId id="388" r:id="rId12"/>
    <p:sldId id="389" r:id="rId13"/>
    <p:sldId id="390" r:id="rId14"/>
    <p:sldId id="391" r:id="rId15"/>
    <p:sldId id="373" r:id="rId16"/>
    <p:sldId id="397" r:id="rId17"/>
    <p:sldId id="393" r:id="rId18"/>
    <p:sldId id="398" r:id="rId19"/>
    <p:sldId id="283" r:id="rId20"/>
  </p:sldIdLst>
  <p:sldSz cx="9144000" cy="5143500" type="screen16x9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182C7F"/>
    <a:srgbClr val="0A0A7C"/>
    <a:srgbClr val="31859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howGuides="1">
      <p:cViewPr varScale="1">
        <p:scale>
          <a:sx n="87" d="100"/>
          <a:sy n="87" d="100"/>
        </p:scale>
        <p:origin x="822" y="90"/>
      </p:cViewPr>
      <p:guideLst>
        <p:guide orient="horz" pos="162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notesMaster" Target="notesMasters/notesMaster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6D96C38-5CC6-4E5F-B480-43626F6B2B19}" type="datetimeFigureOut">
              <a:rPr lang="ru-RU" smtClean="0"/>
              <a:t>13.01.2026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1DA689E-BF25-459B-AC17-D0F562D79EC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3613760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1597819"/>
            <a:ext cx="7772400" cy="1102519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2914650"/>
            <a:ext cx="6400800" cy="131445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55B961-173D-41C4-A722-0B2AA6CD2F7B}" type="datetimeFigureOut">
              <a:rPr lang="ru-RU" smtClean="0"/>
              <a:t>13.01.2026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27B507-5EED-4391-96FE-716FC489D02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3235315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55B961-173D-41C4-A722-0B2AA6CD2F7B}" type="datetimeFigureOut">
              <a:rPr lang="ru-RU" smtClean="0"/>
              <a:t>13.01.2026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27B507-5EED-4391-96FE-716FC489D02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6657100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3305176"/>
            <a:ext cx="7772400" cy="1021556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180035"/>
            <a:ext cx="7772400" cy="1125140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55B961-173D-41C4-A722-0B2AA6CD2F7B}" type="datetimeFigureOut">
              <a:rPr lang="ru-RU" smtClean="0"/>
              <a:t>13.01.2026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27B507-5EED-4391-96FE-716FC489D02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2834724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57200" y="900113"/>
            <a:ext cx="4038600" cy="2545556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48200" y="900113"/>
            <a:ext cx="4038600" cy="2545556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55B961-173D-41C4-A722-0B2AA6CD2F7B}" type="datetimeFigureOut">
              <a:rPr lang="ru-RU" smtClean="0"/>
              <a:t>13.01.2026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27B507-5EED-4391-96FE-716FC489D02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4617050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</p:spPr>
        <p:txBody>
          <a:bodyPr/>
          <a:lstStyle>
            <a:lvl1pPr>
              <a:defRPr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151335"/>
            <a:ext cx="4040188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57200" y="1631156"/>
            <a:ext cx="4040188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6" y="1151335"/>
            <a:ext cx="4041775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45026" y="1631156"/>
            <a:ext cx="4041775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55B961-173D-41C4-A722-0B2AA6CD2F7B}" type="datetimeFigureOut">
              <a:rPr lang="ru-RU" smtClean="0"/>
              <a:t>13.01.2026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27B507-5EED-4391-96FE-716FC489D02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9975696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55B961-173D-41C4-A722-0B2AA6CD2F7B}" type="datetimeFigureOut">
              <a:rPr lang="ru-RU" smtClean="0"/>
              <a:t>13.01.2026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27B507-5EED-4391-96FE-716FC489D02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4849468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55B961-173D-41C4-A722-0B2AA6CD2F7B}" type="datetimeFigureOut">
              <a:rPr lang="ru-RU" smtClean="0"/>
              <a:t>13.01.2026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27B507-5EED-4391-96FE-716FC489D02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4825715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1" y="204787"/>
            <a:ext cx="3008313" cy="8715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575050" y="204788"/>
            <a:ext cx="5111750" cy="438983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1" y="1076326"/>
            <a:ext cx="3008313" cy="351829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55B961-173D-41C4-A722-0B2AA6CD2F7B}" type="datetimeFigureOut">
              <a:rPr lang="ru-RU" smtClean="0"/>
              <a:t>13.01.2026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27B507-5EED-4391-96FE-716FC489D02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8497683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3600450"/>
            <a:ext cx="5486400" cy="425054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459581"/>
            <a:ext cx="5486400" cy="30861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4025503"/>
            <a:ext cx="5486400" cy="60364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55B961-173D-41C4-A722-0B2AA6CD2F7B}" type="datetimeFigureOut">
              <a:rPr lang="ru-RU" smtClean="0"/>
              <a:t>13.01.2026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27B507-5EED-4391-96FE-716FC489D02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0956434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55B961-173D-41C4-A722-0B2AA6CD2F7B}" type="datetimeFigureOut">
              <a:rPr lang="ru-RU" smtClean="0"/>
              <a:t>13.01.2026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27B507-5EED-4391-96FE-716FC489D02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6549634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154781"/>
            <a:ext cx="2057400" cy="3290888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154781"/>
            <a:ext cx="6019800" cy="3290888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55B961-173D-41C4-A722-0B2AA6CD2F7B}" type="datetimeFigureOut">
              <a:rPr lang="ru-RU" smtClean="0"/>
              <a:t>13.01.2026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27B507-5EED-4391-96FE-716FC489D02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7297811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200151"/>
            <a:ext cx="8229600" cy="339447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4767263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F55B961-173D-41C4-A722-0B2AA6CD2F7B}" type="datetimeFigureOut">
              <a:rPr lang="ru-RU" smtClean="0"/>
              <a:t>13.01.2026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4767263"/>
            <a:ext cx="2895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4767263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B27B507-5EED-4391-96FE-716FC489D02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905602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1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34" name="Picture 10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-9537"/>
            <a:ext cx="4013935" cy="515389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" name="Picture 3" descr="D:\Академия управления\фото1\фон.jpg"/>
          <p:cNvPicPr>
            <a:picLocks noChangeAspect="1" noChangeArrowheads="1"/>
          </p:cNvPicPr>
          <p:nvPr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 rot="10800000">
            <a:off x="5422361" y="-1"/>
            <a:ext cx="3721639" cy="51435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0" name="Прямоугольник 29"/>
          <p:cNvSpPr/>
          <p:nvPr/>
        </p:nvSpPr>
        <p:spPr>
          <a:xfrm>
            <a:off x="3275856" y="630458"/>
            <a:ext cx="5461388" cy="2589364"/>
          </a:xfrm>
          <a:prstGeom prst="rect">
            <a:avLst/>
          </a:prstGeom>
          <a:solidFill>
            <a:srgbClr val="182C7F"/>
          </a:solidFill>
          <a:ln>
            <a:noFill/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32" name="TextBox 31"/>
          <p:cNvSpPr txBox="1"/>
          <p:nvPr/>
        </p:nvSpPr>
        <p:spPr>
          <a:xfrm>
            <a:off x="4216607" y="836016"/>
            <a:ext cx="4412166" cy="221599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3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/>
                <a:ea typeface="+mn-ea"/>
                <a:cs typeface="+mn-cs"/>
              </a:rPr>
              <a:t>КЛЮЧЕВЫЕ АСПЕКТЫ ПОСЛАНИЯ </a:t>
            </a:r>
            <a:endParaRPr kumimoji="0" lang="ru-RU" sz="23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Calibri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3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/>
                <a:ea typeface="+mn-ea"/>
                <a:cs typeface="+mn-cs"/>
              </a:rPr>
              <a:t>ПРЕЗИДЕНТА РЕСПУБЛИКИ БЕЛАРУСЬ А.Г.ЛУКАШЕНКО БЕЛОРУССКОМУ НАРОДУ И НАЦИОНАЛЬНОМУ СОБРАНИЮ </a:t>
            </a:r>
            <a:endParaRPr kumimoji="0" lang="ru-RU" sz="23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Calibri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3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/>
                <a:ea typeface="+mn-ea"/>
                <a:cs typeface="+mn-cs"/>
              </a:rPr>
              <a:t>РЕСПУБЛИКИ БЕЛАРУСЬ</a:t>
            </a:r>
            <a:endParaRPr kumimoji="0" lang="ru-RU" sz="23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33" name="Прямоугольник 32"/>
          <p:cNvSpPr/>
          <p:nvPr/>
        </p:nvSpPr>
        <p:spPr>
          <a:xfrm>
            <a:off x="3707904" y="884226"/>
            <a:ext cx="180020" cy="211957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34" name="Прямоугольник 33"/>
          <p:cNvSpPr/>
          <p:nvPr/>
        </p:nvSpPr>
        <p:spPr>
          <a:xfrm rot="5400000">
            <a:off x="1755912" y="4598336"/>
            <a:ext cx="180020" cy="915566"/>
          </a:xfrm>
          <a:prstGeom prst="rect">
            <a:avLst/>
          </a:prstGeom>
          <a:solidFill>
            <a:srgbClr val="182C7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37" name="Прямоугольник 36"/>
          <p:cNvSpPr/>
          <p:nvPr/>
        </p:nvSpPr>
        <p:spPr>
          <a:xfrm>
            <a:off x="3959932" y="4191929"/>
            <a:ext cx="108011" cy="954199"/>
          </a:xfrm>
          <a:prstGeom prst="rect">
            <a:avLst/>
          </a:prstGeom>
          <a:solidFill>
            <a:srgbClr val="182C7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39" name="TextBox 38"/>
          <p:cNvSpPr txBox="1"/>
          <p:nvPr/>
        </p:nvSpPr>
        <p:spPr>
          <a:xfrm>
            <a:off x="4234077" y="3327053"/>
            <a:ext cx="4500500" cy="115416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3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Единый день </a:t>
            </a:r>
            <a:br>
              <a:rPr kumimoji="0" lang="ru-RU" sz="23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</a:br>
            <a:r>
              <a:rPr kumimoji="0" lang="ru-RU" sz="23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информирования населения </a:t>
            </a:r>
            <a:r>
              <a:rPr kumimoji="0" lang="ru-RU" sz="2300" b="1" i="0" u="none" strike="noStrike" kern="1200" cap="none" spc="0" normalizeH="0" baseline="0" noProof="0" dirty="0">
                <a:ln>
                  <a:noFill/>
                </a:ln>
                <a:solidFill>
                  <a:srgbClr val="1F497D">
                    <a:lumMod val="75000"/>
                  </a:srgb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/>
            </a:r>
            <a:br>
              <a:rPr kumimoji="0" lang="ru-RU" sz="2300" b="1" i="0" u="none" strike="noStrike" kern="1200" cap="none" spc="0" normalizeH="0" baseline="0" noProof="0" dirty="0">
                <a:ln>
                  <a:noFill/>
                </a:ln>
                <a:solidFill>
                  <a:srgbClr val="1F497D">
                    <a:lumMod val="75000"/>
                  </a:srgb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</a:br>
            <a:endParaRPr kumimoji="0" lang="ru-RU" sz="2300" b="0" i="0" u="none" strike="noStrike" kern="1200" cap="none" spc="0" normalizeH="0" baseline="0" noProof="0" dirty="0">
              <a:ln>
                <a:noFill/>
              </a:ln>
              <a:solidFill>
                <a:srgbClr val="1F497D">
                  <a:lumMod val="75000"/>
                </a:srgb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2" name="Прямоугольник 1"/>
          <p:cNvSpPr/>
          <p:nvPr/>
        </p:nvSpPr>
        <p:spPr>
          <a:xfrm>
            <a:off x="6627934" y="4484362"/>
            <a:ext cx="1570430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январь 2026 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г.</a:t>
            </a:r>
          </a:p>
        </p:txBody>
      </p:sp>
      <p:sp>
        <p:nvSpPr>
          <p:cNvPr id="4" name="AutoShape 2" descr="https://ideogram.ai/assets/image/lossless/response/t0-kKT0YSdCJUytyDw5V7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5" name="AutoShape 4" descr="https://ideogram.ai/assets/image/lossless/response/t0-kKT0YSdCJUytyDw5V7g"/>
          <p:cNvSpPr>
            <a:spLocks noChangeAspect="1" noChangeArrowheads="1"/>
          </p:cNvSpPr>
          <p:nvPr/>
        </p:nvSpPr>
        <p:spPr bwMode="auto">
          <a:xfrm>
            <a:off x="307975" y="79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6" name="AutoShape 6" descr="https://ideogram.ai/assets/image/lossless/response/t0-kKT0YSdCJUytyDw5V7g"/>
          <p:cNvSpPr>
            <a:spLocks noChangeAspect="1" noChangeArrowheads="1"/>
          </p:cNvSpPr>
          <p:nvPr/>
        </p:nvSpPr>
        <p:spPr bwMode="auto">
          <a:xfrm>
            <a:off x="460375" y="1603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7" name="AutoShape 8" descr="https://ideogram.ai/assets/image/lossless/response/t0-kKT0YSdCJUytyDw5V7g"/>
          <p:cNvSpPr>
            <a:spLocks noChangeAspect="1" noChangeArrowheads="1"/>
          </p:cNvSpPr>
          <p:nvPr/>
        </p:nvSpPr>
        <p:spPr bwMode="auto">
          <a:xfrm>
            <a:off x="612775" y="3127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1622747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0"/>
            <a:ext cx="9144000" cy="5143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Прямоугольник 7"/>
          <p:cNvSpPr/>
          <p:nvPr/>
        </p:nvSpPr>
        <p:spPr>
          <a:xfrm rot="5400000">
            <a:off x="8558097" y="4307901"/>
            <a:ext cx="200206" cy="971600"/>
          </a:xfrm>
          <a:prstGeom prst="rect">
            <a:avLst/>
          </a:prstGeom>
          <a:solidFill>
            <a:srgbClr val="182C7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" name="TextBox 5"/>
          <p:cNvSpPr txBox="1"/>
          <p:nvPr/>
        </p:nvSpPr>
        <p:spPr>
          <a:xfrm>
            <a:off x="4355976" y="2485377"/>
            <a:ext cx="4608512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600" dirty="0" smtClean="0">
                <a:solidFill>
                  <a:srgbClr val="182C7F"/>
                </a:solidFill>
              </a:rPr>
              <a:t>Послание Главы государства </a:t>
            </a:r>
            <a:r>
              <a:rPr lang="ru-RU" sz="1600" dirty="0">
                <a:solidFill>
                  <a:srgbClr val="182C7F"/>
                </a:solidFill>
              </a:rPr>
              <a:t>вызвало </a:t>
            </a:r>
            <a:r>
              <a:rPr lang="ru-RU" sz="1600" dirty="0" smtClean="0">
                <a:solidFill>
                  <a:srgbClr val="182C7F"/>
                </a:solidFill>
              </a:rPr>
              <a:t>интерес не только у белорусов</a:t>
            </a:r>
            <a:r>
              <a:rPr lang="ru-RU" sz="1600" dirty="0">
                <a:solidFill>
                  <a:srgbClr val="182C7F"/>
                </a:solidFill>
              </a:rPr>
              <a:t>, но и жителей </a:t>
            </a:r>
            <a:r>
              <a:rPr lang="ru-RU" sz="1600" dirty="0" smtClean="0">
                <a:solidFill>
                  <a:srgbClr val="182C7F"/>
                </a:solidFill>
              </a:rPr>
              <a:t>ближнего и дальнего зарубежья. </a:t>
            </a:r>
          </a:p>
          <a:p>
            <a:r>
              <a:rPr lang="ru-RU" sz="1600" dirty="0" smtClean="0">
                <a:solidFill>
                  <a:srgbClr val="182C7F"/>
                </a:solidFill>
              </a:rPr>
              <a:t>Освещали ВНС </a:t>
            </a:r>
            <a:r>
              <a:rPr lang="ru-RU" sz="1600" b="1" dirty="0" smtClean="0">
                <a:solidFill>
                  <a:srgbClr val="182C7F"/>
                </a:solidFill>
              </a:rPr>
              <a:t>более </a:t>
            </a:r>
            <a:r>
              <a:rPr lang="ru-RU" sz="1600" b="1" dirty="0">
                <a:solidFill>
                  <a:srgbClr val="182C7F"/>
                </a:solidFill>
              </a:rPr>
              <a:t>450 представителей СМИ</a:t>
            </a:r>
            <a:r>
              <a:rPr lang="ru-RU" sz="1600" dirty="0">
                <a:solidFill>
                  <a:srgbClr val="182C7F"/>
                </a:solidFill>
              </a:rPr>
              <a:t>, включая свыше 40 журналистов от </a:t>
            </a:r>
            <a:r>
              <a:rPr lang="ru-RU" sz="1600" b="1" dirty="0">
                <a:solidFill>
                  <a:srgbClr val="182C7F"/>
                </a:solidFill>
              </a:rPr>
              <a:t>12 ведущих международных </a:t>
            </a:r>
            <a:r>
              <a:rPr lang="ru-RU" sz="1600" b="1" dirty="0" err="1" smtClean="0">
                <a:solidFill>
                  <a:srgbClr val="182C7F"/>
                </a:solidFill>
              </a:rPr>
              <a:t>медиакомпаний</a:t>
            </a:r>
            <a:r>
              <a:rPr lang="ru-RU" sz="1600" dirty="0" smtClean="0">
                <a:solidFill>
                  <a:srgbClr val="182C7F"/>
                </a:solidFill>
              </a:rPr>
              <a:t>, около </a:t>
            </a:r>
            <a:r>
              <a:rPr lang="ru-RU" sz="1600" dirty="0">
                <a:solidFill>
                  <a:srgbClr val="182C7F"/>
                </a:solidFill>
              </a:rPr>
              <a:t>50 специалистов пресс-служб госорганов. Ход мероприятия широко освещался ведущими СМИ России, Китая, Турции, </a:t>
            </a:r>
            <a:r>
              <a:rPr lang="ru-RU" sz="1600" dirty="0" smtClean="0">
                <a:solidFill>
                  <a:srgbClr val="182C7F"/>
                </a:solidFill>
              </a:rPr>
              <a:t>Германии.</a:t>
            </a:r>
            <a:endParaRPr lang="ru-RU" sz="1600" b="1" dirty="0">
              <a:solidFill>
                <a:srgbClr val="182C7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873373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https://io.sb.by/storage01/iblock/4da/4da4519ed5b40377b64412f39e825b29/ac91b92a4a2e8e50ee07b0b431943c38.jp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3770"/>
          <a:stretch/>
        </p:blipFill>
        <p:spPr bwMode="auto">
          <a:xfrm>
            <a:off x="3025283" y="-15974"/>
            <a:ext cx="6118717" cy="515947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Прямоугольник 5"/>
          <p:cNvSpPr/>
          <p:nvPr/>
        </p:nvSpPr>
        <p:spPr>
          <a:xfrm>
            <a:off x="-10716" y="-15974"/>
            <a:ext cx="5446812" cy="5159474"/>
          </a:xfrm>
          <a:prstGeom prst="rect">
            <a:avLst/>
          </a:prstGeom>
          <a:solidFill>
            <a:srgbClr val="182C7F"/>
          </a:solidFill>
          <a:ln>
            <a:noFill/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25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9" name="Прямоугольник 8"/>
          <p:cNvSpPr/>
          <p:nvPr/>
        </p:nvSpPr>
        <p:spPr>
          <a:xfrm rot="5400000">
            <a:off x="8596207" y="4298627"/>
            <a:ext cx="180020" cy="915566"/>
          </a:xfrm>
          <a:prstGeom prst="rect">
            <a:avLst/>
          </a:prstGeom>
          <a:solidFill>
            <a:srgbClr val="182C7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0" name="Прямоугольник 9"/>
          <p:cNvSpPr/>
          <p:nvPr/>
        </p:nvSpPr>
        <p:spPr>
          <a:xfrm>
            <a:off x="8558690" y="-25664"/>
            <a:ext cx="261782" cy="699542"/>
          </a:xfrm>
          <a:prstGeom prst="rect">
            <a:avLst/>
          </a:prstGeom>
          <a:solidFill>
            <a:srgbClr val="182C7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" name="Прямоугольник 4"/>
          <p:cNvSpPr/>
          <p:nvPr/>
        </p:nvSpPr>
        <p:spPr>
          <a:xfrm>
            <a:off x="611560" y="324107"/>
            <a:ext cx="3672409" cy="7848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500" b="1" dirty="0" smtClean="0">
                <a:solidFill>
                  <a:schemeClr val="bg1"/>
                </a:solidFill>
              </a:rPr>
              <a:t>ИТОГИ ПЯТИЛЕТКИ: </a:t>
            </a:r>
            <a:r>
              <a:rPr lang="ru-RU" sz="2000" b="1" dirty="0" smtClean="0">
                <a:solidFill>
                  <a:schemeClr val="bg1"/>
                </a:solidFill>
              </a:rPr>
              <a:t/>
            </a:r>
            <a:br>
              <a:rPr lang="ru-RU" sz="2000" b="1" dirty="0" smtClean="0">
                <a:solidFill>
                  <a:schemeClr val="bg1"/>
                </a:solidFill>
              </a:rPr>
            </a:br>
            <a:r>
              <a:rPr lang="ru-RU" sz="2000" b="1" dirty="0" smtClean="0">
                <a:solidFill>
                  <a:schemeClr val="bg1"/>
                </a:solidFill>
              </a:rPr>
              <a:t>БЕЛАРУСЬ В ЦИФРАХ</a:t>
            </a:r>
          </a:p>
        </p:txBody>
      </p:sp>
      <p:sp>
        <p:nvSpPr>
          <p:cNvPr id="2" name="Прямоугольник 1"/>
          <p:cNvSpPr/>
          <p:nvPr/>
        </p:nvSpPr>
        <p:spPr>
          <a:xfrm>
            <a:off x="865043" y="1111581"/>
            <a:ext cx="4320480" cy="373179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b="1" dirty="0" smtClean="0">
                <a:solidFill>
                  <a:schemeClr val="bg1"/>
                </a:solidFill>
              </a:rPr>
              <a:t>ГЛОБАЛЬНЫЕ СВЯЗИ</a:t>
            </a:r>
            <a:endParaRPr lang="ru-RU" dirty="0" smtClean="0">
              <a:solidFill>
                <a:schemeClr val="bg1"/>
              </a:solidFill>
            </a:endParaRPr>
          </a:p>
          <a:p>
            <a:r>
              <a:rPr lang="ru-RU" sz="1500" dirty="0" smtClean="0">
                <a:solidFill>
                  <a:schemeClr val="bg1"/>
                </a:solidFill>
              </a:rPr>
              <a:t>Внешнеторговые </a:t>
            </a:r>
            <a:r>
              <a:rPr lang="ru-RU" sz="1500" dirty="0">
                <a:solidFill>
                  <a:schemeClr val="bg1"/>
                </a:solidFill>
              </a:rPr>
              <a:t>отношения с </a:t>
            </a:r>
            <a:r>
              <a:rPr lang="ru-RU" sz="1500" b="1" dirty="0">
                <a:solidFill>
                  <a:schemeClr val="bg1"/>
                </a:solidFill>
              </a:rPr>
              <a:t>190 странами</a:t>
            </a:r>
            <a:r>
              <a:rPr lang="ru-RU" sz="1500" dirty="0">
                <a:solidFill>
                  <a:schemeClr val="bg1"/>
                </a:solidFill>
              </a:rPr>
              <a:t> </a:t>
            </a:r>
            <a:r>
              <a:rPr lang="ru-RU" sz="1500" dirty="0" smtClean="0">
                <a:solidFill>
                  <a:schemeClr val="bg1"/>
                </a:solidFill>
              </a:rPr>
              <a:t>мира.</a:t>
            </a:r>
            <a:endParaRPr lang="ru-RU" sz="1500" dirty="0">
              <a:solidFill>
                <a:schemeClr val="bg1"/>
              </a:solidFill>
            </a:endParaRPr>
          </a:p>
          <a:p>
            <a:r>
              <a:rPr lang="ru-RU" b="1" dirty="0" smtClean="0">
                <a:solidFill>
                  <a:schemeClr val="bg1"/>
                </a:solidFill>
              </a:rPr>
              <a:t>ДОСТИЖЕНИЯ В РЕЙТИНГАХ</a:t>
            </a:r>
            <a:endParaRPr lang="ru-RU" dirty="0" smtClean="0">
              <a:solidFill>
                <a:schemeClr val="bg1"/>
              </a:solidFill>
            </a:endParaRPr>
          </a:p>
          <a:p>
            <a:r>
              <a:rPr lang="ru-RU" sz="1500" b="1" dirty="0" smtClean="0">
                <a:solidFill>
                  <a:schemeClr val="bg1"/>
                </a:solidFill>
              </a:rPr>
              <a:t>48-е </a:t>
            </a:r>
            <a:r>
              <a:rPr lang="ru-RU" sz="1500" b="1" dirty="0">
                <a:solidFill>
                  <a:schemeClr val="bg1"/>
                </a:solidFill>
              </a:rPr>
              <a:t>место</a:t>
            </a:r>
            <a:r>
              <a:rPr lang="ru-RU" sz="1500" dirty="0">
                <a:solidFill>
                  <a:schemeClr val="bg1"/>
                </a:solidFill>
              </a:rPr>
              <a:t> из 220 стран по туристической </a:t>
            </a:r>
            <a:r>
              <a:rPr lang="ru-RU" sz="1500" dirty="0" smtClean="0">
                <a:solidFill>
                  <a:schemeClr val="bg1"/>
                </a:solidFill>
              </a:rPr>
              <a:t>привлекательности;</a:t>
            </a:r>
            <a:endParaRPr lang="ru-RU" sz="1500" dirty="0">
              <a:solidFill>
                <a:schemeClr val="bg1"/>
              </a:solidFill>
            </a:endParaRPr>
          </a:p>
          <a:p>
            <a:r>
              <a:rPr lang="ru-RU" sz="1500" b="1" dirty="0">
                <a:solidFill>
                  <a:schemeClr val="bg1"/>
                </a:solidFill>
              </a:rPr>
              <a:t>56-е место</a:t>
            </a:r>
            <a:r>
              <a:rPr lang="ru-RU" sz="1500" dirty="0">
                <a:solidFill>
                  <a:schemeClr val="bg1"/>
                </a:solidFill>
              </a:rPr>
              <a:t> в мировом рейтинге промышленной </a:t>
            </a:r>
            <a:r>
              <a:rPr lang="ru-RU" sz="1500" dirty="0" smtClean="0">
                <a:solidFill>
                  <a:schemeClr val="bg1"/>
                </a:solidFill>
              </a:rPr>
              <a:t>конкурентоспособности.</a:t>
            </a:r>
            <a:endParaRPr lang="ru-RU" sz="1500" dirty="0">
              <a:solidFill>
                <a:schemeClr val="bg1"/>
              </a:solidFill>
            </a:endParaRPr>
          </a:p>
          <a:p>
            <a:r>
              <a:rPr lang="ru-RU" b="1" dirty="0" smtClean="0">
                <a:solidFill>
                  <a:schemeClr val="bg1"/>
                </a:solidFill>
              </a:rPr>
              <a:t>ТУРИСТИЧЕСКИЙ ПОТОК</a:t>
            </a:r>
            <a:endParaRPr lang="ru-RU" dirty="0" smtClean="0">
              <a:solidFill>
                <a:schemeClr val="bg1"/>
              </a:solidFill>
            </a:endParaRPr>
          </a:p>
          <a:p>
            <a:r>
              <a:rPr lang="ru-RU" sz="1500" b="1" dirty="0" smtClean="0">
                <a:solidFill>
                  <a:schemeClr val="bg1"/>
                </a:solidFill>
              </a:rPr>
              <a:t>250 </a:t>
            </a:r>
            <a:r>
              <a:rPr lang="ru-RU" sz="1500" b="1" dirty="0">
                <a:solidFill>
                  <a:schemeClr val="bg1"/>
                </a:solidFill>
              </a:rPr>
              <a:t>000+</a:t>
            </a:r>
            <a:r>
              <a:rPr lang="ru-RU" sz="1500" dirty="0">
                <a:solidFill>
                  <a:schemeClr val="bg1"/>
                </a:solidFill>
              </a:rPr>
              <a:t> европейских туристов по </a:t>
            </a:r>
            <a:r>
              <a:rPr lang="ru-RU" sz="1500" dirty="0" err="1">
                <a:solidFill>
                  <a:schemeClr val="bg1"/>
                </a:solidFill>
              </a:rPr>
              <a:t>безвизу</a:t>
            </a:r>
            <a:endParaRPr lang="ru-RU" sz="1500" dirty="0">
              <a:solidFill>
                <a:schemeClr val="bg1"/>
              </a:solidFill>
            </a:endParaRPr>
          </a:p>
          <a:p>
            <a:r>
              <a:rPr lang="ru-RU" sz="1450" dirty="0" smtClean="0">
                <a:solidFill>
                  <a:schemeClr val="bg1"/>
                </a:solidFill>
              </a:rPr>
              <a:t>убедились </a:t>
            </a:r>
            <a:r>
              <a:rPr lang="ru-RU" sz="1450" dirty="0">
                <a:solidFill>
                  <a:schemeClr val="bg1"/>
                </a:solidFill>
              </a:rPr>
              <a:t>в </a:t>
            </a:r>
            <a:r>
              <a:rPr lang="ru-RU" sz="1450" b="1" dirty="0">
                <a:solidFill>
                  <a:schemeClr val="bg1"/>
                </a:solidFill>
              </a:rPr>
              <a:t>безопасности, уюте и красоте</a:t>
            </a:r>
            <a:r>
              <a:rPr lang="ru-RU" sz="1450" dirty="0">
                <a:solidFill>
                  <a:schemeClr val="bg1"/>
                </a:solidFill>
              </a:rPr>
              <a:t> </a:t>
            </a:r>
            <a:r>
              <a:rPr lang="ru-RU" sz="1450" dirty="0" smtClean="0">
                <a:solidFill>
                  <a:schemeClr val="bg1"/>
                </a:solidFill>
              </a:rPr>
              <a:t>страны.</a:t>
            </a:r>
            <a:endParaRPr lang="ru-RU" sz="1450" dirty="0">
              <a:solidFill>
                <a:schemeClr val="bg1"/>
              </a:solidFill>
            </a:endParaRPr>
          </a:p>
          <a:p>
            <a:r>
              <a:rPr lang="ru-RU" b="1" dirty="0" smtClean="0">
                <a:solidFill>
                  <a:schemeClr val="bg1"/>
                </a:solidFill>
              </a:rPr>
              <a:t>ПРОМЫШЛЕННЫЙ ЭКСПОРТ</a:t>
            </a:r>
            <a:endParaRPr lang="ru-RU" dirty="0" smtClean="0">
              <a:solidFill>
                <a:schemeClr val="bg1"/>
              </a:solidFill>
            </a:endParaRPr>
          </a:p>
          <a:p>
            <a:r>
              <a:rPr lang="ru-RU" sz="1500" b="1" dirty="0" smtClean="0">
                <a:solidFill>
                  <a:schemeClr val="bg1"/>
                </a:solidFill>
              </a:rPr>
              <a:t>сотни </a:t>
            </a:r>
            <a:r>
              <a:rPr lang="ru-RU" sz="1500" b="1" dirty="0">
                <a:solidFill>
                  <a:schemeClr val="bg1"/>
                </a:solidFill>
              </a:rPr>
              <a:t>тысяч</a:t>
            </a:r>
            <a:r>
              <a:rPr lang="ru-RU" sz="1500" dirty="0">
                <a:solidFill>
                  <a:schemeClr val="bg1"/>
                </a:solidFill>
              </a:rPr>
              <a:t> отечественных машин реализованы на рынке Союзного </a:t>
            </a:r>
            <a:r>
              <a:rPr lang="ru-RU" sz="1500" dirty="0" smtClean="0">
                <a:solidFill>
                  <a:schemeClr val="bg1"/>
                </a:solidFill>
              </a:rPr>
              <a:t>государства;</a:t>
            </a:r>
            <a:endParaRPr lang="ru-RU" sz="1500" dirty="0">
              <a:solidFill>
                <a:schemeClr val="bg1"/>
              </a:solidFill>
            </a:endParaRPr>
          </a:p>
          <a:p>
            <a:r>
              <a:rPr lang="ru-RU" sz="1500" dirty="0" smtClean="0">
                <a:solidFill>
                  <a:schemeClr val="bg1"/>
                </a:solidFill>
              </a:rPr>
              <a:t>отдельные </a:t>
            </a:r>
            <a:r>
              <a:rPr lang="ru-RU" sz="1500" dirty="0">
                <a:solidFill>
                  <a:schemeClr val="bg1"/>
                </a:solidFill>
              </a:rPr>
              <a:t>модели занимают </a:t>
            </a:r>
            <a:r>
              <a:rPr lang="ru-RU" sz="1500" b="1" dirty="0">
                <a:solidFill>
                  <a:schemeClr val="bg1"/>
                </a:solidFill>
              </a:rPr>
              <a:t>лидирующие позиции</a:t>
            </a:r>
            <a:r>
              <a:rPr lang="ru-RU" sz="1500" dirty="0">
                <a:solidFill>
                  <a:schemeClr val="bg1"/>
                </a:solidFill>
              </a:rPr>
              <a:t> в </a:t>
            </a:r>
            <a:r>
              <a:rPr lang="ru-RU" sz="1500" dirty="0" smtClean="0">
                <a:solidFill>
                  <a:schemeClr val="bg1"/>
                </a:solidFill>
              </a:rPr>
              <a:t>продажах.</a:t>
            </a:r>
            <a:endParaRPr lang="ru-RU" sz="1500" dirty="0">
              <a:solidFill>
                <a:schemeClr val="bg1"/>
              </a:solidFill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721751" y="1219146"/>
            <a:ext cx="144016" cy="144016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11" name="Прямоугольник 10"/>
          <p:cNvSpPr/>
          <p:nvPr/>
        </p:nvSpPr>
        <p:spPr>
          <a:xfrm>
            <a:off x="721751" y="1707654"/>
            <a:ext cx="144016" cy="144016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12" name="Прямоугольник 11"/>
          <p:cNvSpPr/>
          <p:nvPr/>
        </p:nvSpPr>
        <p:spPr>
          <a:xfrm>
            <a:off x="721751" y="2892564"/>
            <a:ext cx="144016" cy="144016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13" name="Прямоугольник 12"/>
          <p:cNvSpPr/>
          <p:nvPr/>
        </p:nvSpPr>
        <p:spPr>
          <a:xfrm>
            <a:off x="721751" y="3654564"/>
            <a:ext cx="144016" cy="144016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9258399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4816"/>
            <a:ext cx="9144000" cy="5143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Прямоугольник 7"/>
          <p:cNvSpPr/>
          <p:nvPr/>
        </p:nvSpPr>
        <p:spPr>
          <a:xfrm rot="5400000">
            <a:off x="2111443" y="-1256958"/>
            <a:ext cx="1041303" cy="4311862"/>
          </a:xfrm>
          <a:prstGeom prst="rect">
            <a:avLst/>
          </a:prstGeom>
          <a:solidFill>
            <a:srgbClr val="182C7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" name="Прямоугольник 3"/>
          <p:cNvSpPr/>
          <p:nvPr/>
        </p:nvSpPr>
        <p:spPr>
          <a:xfrm>
            <a:off x="571835" y="1563638"/>
            <a:ext cx="4288197" cy="34932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300" b="1" dirty="0" smtClean="0">
                <a:solidFill>
                  <a:srgbClr val="0A0A7C"/>
                </a:solidFill>
              </a:rPr>
              <a:t>НАУЧНО-ТЕХНИЧЕСКИЙ СУВЕРЕНИТЕТ</a:t>
            </a:r>
          </a:p>
          <a:p>
            <a:r>
              <a:rPr lang="ru-RU" sz="1300" dirty="0" smtClean="0"/>
              <a:t>Создание </a:t>
            </a:r>
            <a:r>
              <a:rPr lang="ru-RU" sz="1300" dirty="0"/>
              <a:t>собственных технологий в </a:t>
            </a:r>
            <a:r>
              <a:rPr lang="ru-RU" sz="1300" b="1" dirty="0"/>
              <a:t>критически важных </a:t>
            </a:r>
            <a:r>
              <a:rPr lang="ru-RU" sz="1300" b="1" dirty="0" smtClean="0"/>
              <a:t>отраслях</a:t>
            </a:r>
            <a:r>
              <a:rPr lang="ru-RU" sz="1300" dirty="0" smtClean="0"/>
              <a:t>.</a:t>
            </a:r>
            <a:endParaRPr lang="ru-RU" sz="1300" dirty="0"/>
          </a:p>
          <a:p>
            <a:r>
              <a:rPr lang="ru-RU" sz="1300" dirty="0"/>
              <a:t>Ускорение внедрения инноваций в </a:t>
            </a:r>
            <a:r>
              <a:rPr lang="ru-RU" sz="1300" b="1" dirty="0"/>
              <a:t>реальном секторе </a:t>
            </a:r>
            <a:r>
              <a:rPr lang="ru-RU" sz="1300" b="1" dirty="0" smtClean="0"/>
              <a:t>экономики</a:t>
            </a:r>
            <a:r>
              <a:rPr lang="ru-RU" sz="1300" dirty="0" smtClean="0"/>
              <a:t>.</a:t>
            </a:r>
            <a:endParaRPr lang="ru-RU" sz="1300" dirty="0"/>
          </a:p>
          <a:p>
            <a:r>
              <a:rPr lang="ru-RU" sz="1300" b="1" dirty="0" smtClean="0">
                <a:solidFill>
                  <a:srgbClr val="0A0A7C"/>
                </a:solidFill>
              </a:rPr>
              <a:t>МИКРОЭЛЕКТРОНИКА</a:t>
            </a:r>
          </a:p>
          <a:p>
            <a:r>
              <a:rPr lang="ru-RU" sz="1300" b="1" dirty="0" smtClean="0"/>
              <a:t>Базовый </a:t>
            </a:r>
            <a:r>
              <a:rPr lang="ru-RU" sz="1300" b="1" dirty="0"/>
              <a:t>приоритет:</a:t>
            </a:r>
            <a:r>
              <a:rPr lang="ru-RU" sz="1300" dirty="0"/>
              <a:t> полное обеспечение промышленности и ВПК отечественными </a:t>
            </a:r>
            <a:r>
              <a:rPr lang="ru-RU" sz="1300" dirty="0" smtClean="0"/>
              <a:t>компонентами.</a:t>
            </a:r>
            <a:endParaRPr lang="ru-RU" sz="1300" dirty="0"/>
          </a:p>
          <a:p>
            <a:r>
              <a:rPr lang="ru-RU" sz="1300" b="1" dirty="0" smtClean="0">
                <a:solidFill>
                  <a:srgbClr val="0A0A7C"/>
                </a:solidFill>
              </a:rPr>
              <a:t>СТАНКОСТРОЕНИЕ</a:t>
            </a:r>
          </a:p>
          <a:p>
            <a:r>
              <a:rPr lang="ru-RU" sz="1300" b="1" dirty="0" smtClean="0"/>
              <a:t>Ежегодное </a:t>
            </a:r>
            <a:r>
              <a:rPr lang="ru-RU" sz="1300" b="1" dirty="0"/>
              <a:t>обновление</a:t>
            </a:r>
            <a:r>
              <a:rPr lang="ru-RU" sz="1300" dirty="0"/>
              <a:t> модельного ряда станков с </a:t>
            </a:r>
            <a:r>
              <a:rPr lang="ru-RU" sz="1300" dirty="0" smtClean="0"/>
              <a:t>программным управлением.</a:t>
            </a:r>
            <a:endParaRPr lang="ru-RU" sz="1300" dirty="0"/>
          </a:p>
          <a:p>
            <a:r>
              <a:rPr lang="ru-RU" sz="1300" dirty="0"/>
              <a:t>100% покрытие потребностей отечественных </a:t>
            </a:r>
            <a:r>
              <a:rPr lang="ru-RU" sz="1300" dirty="0" smtClean="0"/>
              <a:t>предприятий.</a:t>
            </a:r>
            <a:endParaRPr lang="ru-RU" sz="1300" dirty="0"/>
          </a:p>
          <a:p>
            <a:r>
              <a:rPr lang="ru-RU" sz="1300" dirty="0"/>
              <a:t>Завоевание позиций на </a:t>
            </a:r>
            <a:r>
              <a:rPr lang="ru-RU" sz="1300" b="1" dirty="0"/>
              <a:t>международных </a:t>
            </a:r>
            <a:r>
              <a:rPr lang="ru-RU" sz="1300" b="1" dirty="0" smtClean="0"/>
              <a:t>рынках</a:t>
            </a:r>
            <a:r>
              <a:rPr lang="ru-RU" sz="1300" dirty="0" smtClean="0"/>
              <a:t>.</a:t>
            </a:r>
            <a:endParaRPr lang="ru-RU" sz="1300" dirty="0"/>
          </a:p>
          <a:p>
            <a:r>
              <a:rPr lang="ru-RU" sz="1300" b="1" dirty="0" smtClean="0">
                <a:solidFill>
                  <a:srgbClr val="0A0A7C"/>
                </a:solidFill>
              </a:rPr>
              <a:t>РОБОТИЗАЦИЯ ПРОИЗВОДСТВА</a:t>
            </a:r>
          </a:p>
          <a:p>
            <a:r>
              <a:rPr lang="ru-RU" sz="1300" b="1" dirty="0" smtClean="0"/>
              <a:t>Цель </a:t>
            </a:r>
            <a:r>
              <a:rPr lang="ru-RU" sz="1300" b="1" dirty="0"/>
              <a:t>к 2030 году:</a:t>
            </a:r>
            <a:r>
              <a:rPr lang="ru-RU" sz="1300" dirty="0"/>
              <a:t> достичь показателя </a:t>
            </a:r>
            <a:r>
              <a:rPr lang="ru-RU" sz="1300" b="1" dirty="0"/>
              <a:t>100 роботов на </a:t>
            </a:r>
            <a:r>
              <a:rPr lang="ru-RU" sz="1300" b="1" dirty="0" smtClean="0"/>
              <a:t/>
            </a:r>
            <a:br>
              <a:rPr lang="ru-RU" sz="1300" b="1" dirty="0" smtClean="0"/>
            </a:br>
            <a:r>
              <a:rPr lang="ru-RU" sz="1300" b="1" dirty="0" smtClean="0"/>
              <a:t>10 </a:t>
            </a:r>
            <a:r>
              <a:rPr lang="ru-RU" sz="1300" b="1" dirty="0"/>
              <a:t>000 промышленных </a:t>
            </a:r>
            <a:r>
              <a:rPr lang="ru-RU" sz="1300" b="1" dirty="0" smtClean="0"/>
              <a:t>работников</a:t>
            </a:r>
            <a:r>
              <a:rPr lang="ru-RU" sz="1300" dirty="0" smtClean="0"/>
              <a:t>.</a:t>
            </a:r>
            <a:endParaRPr lang="ru-RU" sz="1300" dirty="0"/>
          </a:p>
        </p:txBody>
      </p:sp>
      <p:sp>
        <p:nvSpPr>
          <p:cNvPr id="3" name="Прямоугольник 2"/>
          <p:cNvSpPr/>
          <p:nvPr/>
        </p:nvSpPr>
        <p:spPr>
          <a:xfrm>
            <a:off x="611560" y="483518"/>
            <a:ext cx="4104456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Технологические приоритеты промышленного развития</a:t>
            </a:r>
          </a:p>
        </p:txBody>
      </p:sp>
    </p:spTree>
    <p:extLst>
      <p:ext uri="{BB962C8B-B14F-4D97-AF65-F5344CB8AC3E}">
        <p14:creationId xmlns:p14="http://schemas.microsoft.com/office/powerpoint/2010/main" val="38218043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-3588" y="160025"/>
            <a:ext cx="9144000" cy="5143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Прямоугольник 3"/>
          <p:cNvSpPr/>
          <p:nvPr/>
        </p:nvSpPr>
        <p:spPr>
          <a:xfrm>
            <a:off x="467544" y="1779662"/>
            <a:ext cx="4000165" cy="143116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ru-RU" sz="1450" dirty="0">
                <a:solidFill>
                  <a:prstClr val="black"/>
                </a:solidFill>
              </a:rPr>
              <a:t>В числе перспективных направлений — создание белорусского поезда </a:t>
            </a:r>
            <a:br>
              <a:rPr lang="ru-RU" sz="1450" dirty="0">
                <a:solidFill>
                  <a:prstClr val="black"/>
                </a:solidFill>
              </a:rPr>
            </a:br>
            <a:r>
              <a:rPr lang="ru-RU" sz="1450" dirty="0">
                <a:solidFill>
                  <a:prstClr val="black"/>
                </a:solidFill>
              </a:rPr>
              <a:t>в </a:t>
            </a:r>
            <a:r>
              <a:rPr lang="ru-RU" sz="1450" dirty="0" err="1">
                <a:solidFill>
                  <a:prstClr val="black"/>
                </a:solidFill>
              </a:rPr>
              <a:t>г.Фаниполе</a:t>
            </a:r>
            <a:r>
              <a:rPr lang="ru-RU" sz="1450" dirty="0">
                <a:solidFill>
                  <a:prstClr val="black"/>
                </a:solidFill>
              </a:rPr>
              <a:t>, отечественного самолета в </a:t>
            </a:r>
            <a:r>
              <a:rPr lang="ru-RU" sz="1450" dirty="0" err="1">
                <a:solidFill>
                  <a:prstClr val="black"/>
                </a:solidFill>
              </a:rPr>
              <a:t>г.Барановичах</a:t>
            </a:r>
            <a:r>
              <a:rPr lang="ru-RU" sz="1450" dirty="0">
                <a:solidFill>
                  <a:prstClr val="black"/>
                </a:solidFill>
              </a:rPr>
              <a:t>, рулонного пресс-подборщика и доильного робота, а также возрождение судостроения на Пинском заводе.</a:t>
            </a:r>
          </a:p>
        </p:txBody>
      </p:sp>
      <p:sp>
        <p:nvSpPr>
          <p:cNvPr id="7" name="Прямоугольник 6"/>
          <p:cNvSpPr/>
          <p:nvPr/>
        </p:nvSpPr>
        <p:spPr>
          <a:xfrm rot="5400000">
            <a:off x="1859416" y="-1004930"/>
            <a:ext cx="1329332" cy="4095836"/>
          </a:xfrm>
          <a:prstGeom prst="rect">
            <a:avLst/>
          </a:prstGeom>
          <a:solidFill>
            <a:srgbClr val="182C7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2" name="Прямоугольник 1"/>
          <p:cNvSpPr/>
          <p:nvPr/>
        </p:nvSpPr>
        <p:spPr>
          <a:xfrm>
            <a:off x="611559" y="437308"/>
            <a:ext cx="3856149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/>
                <a:ea typeface="+mn-ea"/>
                <a:cs typeface="+mn-cs"/>
              </a:rPr>
              <a:t>В НОВУЮ ПЯТИЛЕТКУ ПЛАНИРУЕТСЯ РЕАЛИЗОВАТЬ НЕ МЕНЕЕ 25 КРУПНЫХ ПРОМЫШЛЕННЫХ </a:t>
            </a:r>
            <a:r>
              <a:rPr kumimoji="0" lang="ru-RU" sz="1800" b="1" i="0" u="none" strike="noStrike" kern="120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/>
                <a:ea typeface="+mn-ea"/>
                <a:cs typeface="+mn-cs"/>
              </a:rPr>
              <a:t>ПРОЕКТОВ </a:t>
            </a:r>
            <a:endParaRPr kumimoji="0" lang="ru-RU" sz="18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3" name="AutoShape 2" descr="https://messages-prod.27c852f3500f38c1e7786e2c9ff9e48f.r2.cloudflarestorage.com/019b35c1-973e-72cb-848a-8098c7b095ac/1767084007549-019b6e69-7d76-75a0-befd-d7f5a97e394d.png?X-Amz-Algorithm=AWS4-HMAC-SHA256&amp;X-Amz-Content-Sha256=UNSIGNED-PAYLOAD&amp;X-Amz-Credential=af634fe044bd071ab4c5d356fdace60f%2F20251230%2Fauto%2Fs3%2Faws4_request&amp;X-Amz-Date=20251230T084007Z&amp;X-Amz-Expires=3600&amp;X-Amz-Signature=4290e67f9e4c25dda4730b0268220a0980cd90448e232c0ebd3a06a6adc3290b&amp;X-Amz-SignedHeaders=host&amp;x-amz-checksum-mode=ENABLED&amp;x-id=GetObject"/>
          <p:cNvSpPr>
            <a:spLocks noChangeAspect="1" noChangeArrowheads="1"/>
          </p:cNvSpPr>
          <p:nvPr/>
        </p:nvSpPr>
        <p:spPr bwMode="auto">
          <a:xfrm>
            <a:off x="63500" y="-136525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0543851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4816"/>
            <a:ext cx="9144000" cy="5143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Прямоугольник 3"/>
          <p:cNvSpPr/>
          <p:nvPr/>
        </p:nvSpPr>
        <p:spPr>
          <a:xfrm>
            <a:off x="490643" y="411510"/>
            <a:ext cx="8208912" cy="44627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300" b="1" i="0" u="none" strike="noStrike" kern="1200" cap="none" spc="0" normalizeH="0" baseline="0" noProof="0" dirty="0" smtClean="0">
                <a:ln>
                  <a:noFill/>
                </a:ln>
                <a:solidFill>
                  <a:srgbClr val="182C7F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ЦИФРОВИЗАЦИЯ И РАЗВИТИЕ НАЦИОНАЛЬНОЙ IT-ИНДУСТРИИ</a:t>
            </a:r>
            <a:endParaRPr kumimoji="0" lang="ru-RU" sz="2300" b="1" i="0" u="none" strike="noStrike" kern="1200" cap="none" spc="0" normalizeH="0" baseline="0" noProof="0" dirty="0">
              <a:ln>
                <a:noFill/>
              </a:ln>
              <a:solidFill>
                <a:srgbClr val="182C7F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2520202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4816"/>
            <a:ext cx="9144000" cy="5143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880088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4816"/>
            <a:ext cx="9144000" cy="5143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Прямоугольник 7"/>
          <p:cNvSpPr/>
          <p:nvPr/>
        </p:nvSpPr>
        <p:spPr>
          <a:xfrm rot="5400000">
            <a:off x="1921308" y="-1105640"/>
            <a:ext cx="1205552" cy="4095835"/>
          </a:xfrm>
          <a:prstGeom prst="rect">
            <a:avLst/>
          </a:prstGeom>
          <a:solidFill>
            <a:srgbClr val="182C7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" name="Прямоугольник 3"/>
          <p:cNvSpPr/>
          <p:nvPr/>
        </p:nvSpPr>
        <p:spPr>
          <a:xfrm>
            <a:off x="611560" y="1821842"/>
            <a:ext cx="4392488" cy="304698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b="1" dirty="0"/>
              <a:t>Цель — не менее </a:t>
            </a:r>
            <a:r>
              <a:rPr lang="ru-RU" sz="2400" b="1" dirty="0" smtClean="0"/>
              <a:t/>
            </a:r>
            <a:br>
              <a:rPr lang="ru-RU" sz="2400" b="1" dirty="0" smtClean="0"/>
            </a:br>
            <a:r>
              <a:rPr lang="ru-RU" sz="2400" b="1" dirty="0" smtClean="0"/>
              <a:t>$</a:t>
            </a:r>
            <a:r>
              <a:rPr lang="ru-RU" sz="2400" b="1" dirty="0"/>
              <a:t>12 млрд </a:t>
            </a:r>
            <a:r>
              <a:rPr lang="ru-RU" sz="2400" b="1" dirty="0" smtClean="0"/>
              <a:t>ежегодно</a:t>
            </a:r>
            <a:endParaRPr lang="ru-RU" sz="2400" b="1" dirty="0"/>
          </a:p>
          <a:p>
            <a:endParaRPr lang="ru-RU" dirty="0"/>
          </a:p>
          <a:p>
            <a:r>
              <a:rPr lang="ru-RU" b="1" dirty="0"/>
              <a:t>Модернизация АПК</a:t>
            </a:r>
            <a:r>
              <a:rPr lang="ru-RU" b="1" dirty="0" smtClean="0"/>
              <a:t>:</a:t>
            </a:r>
            <a:r>
              <a:rPr lang="ru-RU" dirty="0" smtClean="0"/>
              <a:t/>
            </a:r>
            <a:br>
              <a:rPr lang="ru-RU" dirty="0" smtClean="0"/>
            </a:br>
            <a:r>
              <a:rPr lang="ru-RU" dirty="0" smtClean="0"/>
              <a:t>переход </a:t>
            </a:r>
            <a:r>
              <a:rPr lang="ru-RU" dirty="0"/>
              <a:t>на цифровое сельское </a:t>
            </a:r>
            <a:r>
              <a:rPr lang="ru-RU" dirty="0" smtClean="0"/>
              <a:t/>
            </a:r>
            <a:br>
              <a:rPr lang="ru-RU" dirty="0" smtClean="0"/>
            </a:br>
            <a:r>
              <a:rPr lang="ru-RU" dirty="0" smtClean="0"/>
              <a:t>хозяйство </a:t>
            </a:r>
            <a:r>
              <a:rPr lang="ru-RU" dirty="0"/>
              <a:t>и технологии точного </a:t>
            </a:r>
            <a:r>
              <a:rPr lang="ru-RU" dirty="0" smtClean="0"/>
              <a:t>земледелия;</a:t>
            </a:r>
            <a:endParaRPr lang="ru-RU" dirty="0"/>
          </a:p>
          <a:p>
            <a:r>
              <a:rPr lang="ru-RU" dirty="0" smtClean="0"/>
              <a:t>централизованное </a:t>
            </a:r>
            <a:r>
              <a:rPr lang="ru-RU" dirty="0"/>
              <a:t>управление и диспетчеризация всех процессов в каждой </a:t>
            </a:r>
            <a:r>
              <a:rPr lang="ru-RU" dirty="0" err="1"/>
              <a:t>сельхозорганизации</a:t>
            </a:r>
            <a:r>
              <a:rPr lang="ru-RU" dirty="0"/>
              <a:t> — от поля до фермы.</a:t>
            </a:r>
            <a:endParaRPr lang="ru-RU" b="1" dirty="0"/>
          </a:p>
        </p:txBody>
      </p:sp>
      <p:sp>
        <p:nvSpPr>
          <p:cNvPr id="5" name="Прямоугольник 4"/>
          <p:cNvSpPr/>
          <p:nvPr/>
        </p:nvSpPr>
        <p:spPr>
          <a:xfrm>
            <a:off x="683568" y="434445"/>
            <a:ext cx="3572513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30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ЭКСПОРТ ПРОДОВОЛЬСТВИЯ</a:t>
            </a:r>
            <a:endParaRPr lang="ru-RU" sz="30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9" name="Прямоугольник 8"/>
          <p:cNvSpPr/>
          <p:nvPr/>
        </p:nvSpPr>
        <p:spPr>
          <a:xfrm>
            <a:off x="476166" y="3201320"/>
            <a:ext cx="144016" cy="144016"/>
          </a:xfrm>
          <a:prstGeom prst="rect">
            <a:avLst/>
          </a:prstGeom>
          <a:solidFill>
            <a:srgbClr val="0A0A7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11" name="Прямоугольник 10"/>
          <p:cNvSpPr/>
          <p:nvPr/>
        </p:nvSpPr>
        <p:spPr>
          <a:xfrm>
            <a:off x="476166" y="4011910"/>
            <a:ext cx="144016" cy="144016"/>
          </a:xfrm>
          <a:prstGeom prst="rect">
            <a:avLst/>
          </a:prstGeom>
          <a:solidFill>
            <a:srgbClr val="0A0A7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9265452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17810"/>
            <a:ext cx="9144000" cy="5143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Прямоугольник 3"/>
          <p:cNvSpPr/>
          <p:nvPr/>
        </p:nvSpPr>
        <p:spPr>
          <a:xfrm>
            <a:off x="522445" y="267494"/>
            <a:ext cx="8208912" cy="160043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b="1" dirty="0" smtClean="0">
                <a:solidFill>
                  <a:srgbClr val="182C7F"/>
                </a:solidFill>
              </a:rPr>
              <a:t>ЦЕЛЬ НА ПЯТИЛЕТИЕ - УВЕЛИЧИТЬ ВКЛАД ТУРИЗМА В ЭКОНОМИКУ В 2 РАЗА</a:t>
            </a:r>
          </a:p>
          <a:p>
            <a:pPr algn="ctr"/>
            <a:r>
              <a:rPr lang="ru-RU" sz="1600" b="1" dirty="0" smtClean="0"/>
              <a:t>Основные </a:t>
            </a:r>
            <a:r>
              <a:rPr lang="ru-RU" sz="1600" b="1" dirty="0"/>
              <a:t>направления:</a:t>
            </a:r>
            <a:endParaRPr lang="ru-RU" sz="1600" dirty="0"/>
          </a:p>
          <a:p>
            <a:pPr algn="ctr"/>
            <a:r>
              <a:rPr lang="ru-RU" sz="1600" b="1" dirty="0" err="1" smtClean="0"/>
              <a:t>цифровизация</a:t>
            </a:r>
            <a:r>
              <a:rPr lang="ru-RU" sz="1600" b="1" dirty="0"/>
              <a:t>:</a:t>
            </a:r>
            <a:r>
              <a:rPr lang="ru-RU" sz="1600" dirty="0"/>
              <a:t> создать отечественную туристическую </a:t>
            </a:r>
            <a:r>
              <a:rPr lang="ru-RU" sz="1600" dirty="0" smtClean="0"/>
              <a:t>онлайн-платформу;</a:t>
            </a:r>
            <a:endParaRPr lang="ru-RU" sz="1600" dirty="0"/>
          </a:p>
          <a:p>
            <a:pPr algn="ctr"/>
            <a:r>
              <a:rPr lang="ru-RU" sz="1600" b="1" dirty="0" smtClean="0"/>
              <a:t>продвижение</a:t>
            </a:r>
            <a:r>
              <a:rPr lang="ru-RU" sz="1600" b="1" dirty="0"/>
              <a:t>:</a:t>
            </a:r>
            <a:r>
              <a:rPr lang="ru-RU" sz="1600" dirty="0"/>
              <a:t> активно работать через </a:t>
            </a:r>
            <a:r>
              <a:rPr lang="ru-RU" sz="1600" dirty="0" smtClean="0"/>
              <a:t>посольства и </a:t>
            </a:r>
            <a:r>
              <a:rPr lang="ru-RU" sz="1600" dirty="0"/>
              <a:t>дилерские </a:t>
            </a:r>
            <a:r>
              <a:rPr lang="ru-RU" sz="1600" dirty="0" smtClean="0"/>
              <a:t>центры, </a:t>
            </a:r>
            <a:r>
              <a:rPr lang="ru-RU" sz="1600" dirty="0"/>
              <a:t>усиливать </a:t>
            </a:r>
            <a:r>
              <a:rPr lang="ru-RU" sz="1600" dirty="0" smtClean="0"/>
              <a:t>рекламу;</a:t>
            </a:r>
            <a:endParaRPr lang="ru-RU" sz="1600" dirty="0"/>
          </a:p>
          <a:p>
            <a:pPr algn="ctr"/>
            <a:r>
              <a:rPr lang="ru-RU" sz="1600" b="1" dirty="0" smtClean="0"/>
              <a:t>инфраструктура</a:t>
            </a:r>
            <a:r>
              <a:rPr lang="ru-RU" sz="1600" b="1" dirty="0"/>
              <a:t>:</a:t>
            </a:r>
            <a:r>
              <a:rPr lang="ru-RU" sz="1600" dirty="0"/>
              <a:t> расширять номерной фонд </a:t>
            </a:r>
            <a:r>
              <a:rPr lang="ru-RU" sz="1600" dirty="0" smtClean="0"/>
              <a:t>санаториев, </a:t>
            </a:r>
            <a:r>
              <a:rPr lang="ru-RU" sz="1600" dirty="0"/>
              <a:t>строить новые гостиницы</a:t>
            </a:r>
            <a:r>
              <a:rPr lang="ru-RU" sz="1600" dirty="0" smtClean="0"/>
              <a:t>, в том числе </a:t>
            </a:r>
            <a:r>
              <a:rPr lang="ru-RU" sz="1600" dirty="0"/>
              <a:t>в районных центрах.</a:t>
            </a:r>
          </a:p>
        </p:txBody>
      </p:sp>
      <p:sp>
        <p:nvSpPr>
          <p:cNvPr id="9" name="Прямоугольник 8"/>
          <p:cNvSpPr/>
          <p:nvPr/>
        </p:nvSpPr>
        <p:spPr>
          <a:xfrm>
            <a:off x="380201" y="892231"/>
            <a:ext cx="144016" cy="144016"/>
          </a:xfrm>
          <a:prstGeom prst="rect">
            <a:avLst/>
          </a:prstGeom>
          <a:solidFill>
            <a:srgbClr val="0A0A7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11" name="Прямоугольник 10"/>
          <p:cNvSpPr/>
          <p:nvPr/>
        </p:nvSpPr>
        <p:spPr>
          <a:xfrm>
            <a:off x="381087" y="1157780"/>
            <a:ext cx="144016" cy="144016"/>
          </a:xfrm>
          <a:prstGeom prst="rect">
            <a:avLst/>
          </a:prstGeom>
          <a:solidFill>
            <a:srgbClr val="0A0A7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10" name="Прямоугольник 9"/>
          <p:cNvSpPr/>
          <p:nvPr/>
        </p:nvSpPr>
        <p:spPr>
          <a:xfrm>
            <a:off x="390402" y="1423329"/>
            <a:ext cx="144016" cy="144016"/>
          </a:xfrm>
          <a:prstGeom prst="rect">
            <a:avLst/>
          </a:prstGeom>
          <a:solidFill>
            <a:srgbClr val="0A0A7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9312823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4816"/>
            <a:ext cx="9144000" cy="5143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Прямоугольник 7"/>
          <p:cNvSpPr/>
          <p:nvPr/>
        </p:nvSpPr>
        <p:spPr>
          <a:xfrm rot="5400000">
            <a:off x="2128039" y="-1312371"/>
            <a:ext cx="792090" cy="4095835"/>
          </a:xfrm>
          <a:prstGeom prst="rect">
            <a:avLst/>
          </a:prstGeom>
          <a:solidFill>
            <a:srgbClr val="182C7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" name="Прямоугольник 3"/>
          <p:cNvSpPr/>
          <p:nvPr/>
        </p:nvSpPr>
        <p:spPr>
          <a:xfrm>
            <a:off x="585075" y="2571750"/>
            <a:ext cx="4130941" cy="224676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b="1" dirty="0" smtClean="0">
                <a:solidFill>
                  <a:srgbClr val="0A0A7C"/>
                </a:solidFill>
              </a:rPr>
              <a:t>ЗАДАЧА ГОСУДАРСТВА:</a:t>
            </a:r>
            <a:endParaRPr lang="ru-RU" sz="2000" dirty="0" smtClean="0">
              <a:solidFill>
                <a:srgbClr val="0A0A7C"/>
              </a:solidFill>
            </a:endParaRPr>
          </a:p>
          <a:p>
            <a:r>
              <a:rPr lang="ru-RU" sz="2000" dirty="0" smtClean="0"/>
              <a:t>создать</a:t>
            </a:r>
            <a:r>
              <a:rPr lang="ru-RU" sz="2000" dirty="0"/>
              <a:t> </a:t>
            </a:r>
            <a:r>
              <a:rPr lang="ru-RU" sz="2000" b="1" dirty="0"/>
              <a:t>новую национальную программу</a:t>
            </a:r>
            <a:r>
              <a:rPr lang="ru-RU" sz="2000" dirty="0"/>
              <a:t> с </a:t>
            </a:r>
            <a:r>
              <a:rPr lang="ru-RU" sz="2000" dirty="0" smtClean="0"/>
              <a:t>четкими </a:t>
            </a:r>
            <a:r>
              <a:rPr lang="ru-RU" sz="2000" dirty="0"/>
              <a:t>условиями для мотивации переезда в </a:t>
            </a:r>
            <a:r>
              <a:rPr lang="ru-RU" sz="2000" dirty="0" smtClean="0"/>
              <a:t>село;</a:t>
            </a:r>
            <a:endParaRPr lang="ru-RU" sz="2000" dirty="0"/>
          </a:p>
          <a:p>
            <a:r>
              <a:rPr lang="ru-RU" sz="2000" b="1" dirty="0" smtClean="0"/>
              <a:t>остановить </a:t>
            </a:r>
            <a:r>
              <a:rPr lang="ru-RU" sz="2000" b="1" dirty="0"/>
              <a:t>отток людей</a:t>
            </a:r>
            <a:r>
              <a:rPr lang="ru-RU" sz="2000" dirty="0"/>
              <a:t> из регионов и разгрузить </a:t>
            </a:r>
            <a:r>
              <a:rPr lang="ru-RU" sz="2000" dirty="0" err="1" smtClean="0"/>
              <a:t>г.Минск</a:t>
            </a:r>
            <a:r>
              <a:rPr lang="ru-RU" sz="2000" dirty="0" smtClean="0"/>
              <a:t> </a:t>
            </a:r>
            <a:r>
              <a:rPr lang="ru-RU" sz="2000" dirty="0"/>
              <a:t>с областными центрами.</a:t>
            </a:r>
          </a:p>
        </p:txBody>
      </p:sp>
      <p:sp>
        <p:nvSpPr>
          <p:cNvPr id="5" name="Прямоугольник 4"/>
          <p:cNvSpPr/>
          <p:nvPr/>
        </p:nvSpPr>
        <p:spPr>
          <a:xfrm>
            <a:off x="683568" y="434445"/>
            <a:ext cx="3888434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32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ДЕМОГРАФИЯ СЕЛА</a:t>
            </a:r>
            <a:endParaRPr lang="ru-RU" sz="30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9" name="Прямоугольник 8"/>
          <p:cNvSpPr/>
          <p:nvPr/>
        </p:nvSpPr>
        <p:spPr>
          <a:xfrm>
            <a:off x="465540" y="3014543"/>
            <a:ext cx="144016" cy="144016"/>
          </a:xfrm>
          <a:prstGeom prst="rect">
            <a:avLst/>
          </a:prstGeom>
          <a:solidFill>
            <a:srgbClr val="0A0A7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11" name="Прямоугольник 10"/>
          <p:cNvSpPr/>
          <p:nvPr/>
        </p:nvSpPr>
        <p:spPr>
          <a:xfrm>
            <a:off x="476166" y="3939902"/>
            <a:ext cx="144016" cy="144016"/>
          </a:xfrm>
          <a:prstGeom prst="rect">
            <a:avLst/>
          </a:prstGeom>
          <a:solidFill>
            <a:srgbClr val="0A0A7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2" name="Прямоугольник 1"/>
          <p:cNvSpPr/>
          <p:nvPr/>
        </p:nvSpPr>
        <p:spPr>
          <a:xfrm>
            <a:off x="620182" y="1253127"/>
            <a:ext cx="3951820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dirty="0"/>
              <a:t>Сегодня в сельской местности </a:t>
            </a:r>
            <a:r>
              <a:rPr lang="ru-RU" sz="2000" dirty="0" smtClean="0"/>
              <a:t>живет </a:t>
            </a:r>
            <a:r>
              <a:rPr lang="ru-RU" sz="2000" dirty="0"/>
              <a:t>менее 2 млн белорусов </a:t>
            </a:r>
            <a:br>
              <a:rPr lang="ru-RU" sz="2000" dirty="0"/>
            </a:br>
            <a:r>
              <a:rPr lang="ru-RU" sz="2000" dirty="0"/>
              <a:t>(21% населения) — на 10% меньше, </a:t>
            </a:r>
            <a:r>
              <a:rPr lang="ru-RU" sz="2000" dirty="0" smtClean="0"/>
              <a:t>чем </a:t>
            </a:r>
            <a:r>
              <a:rPr lang="ru-RU" sz="2000" dirty="0"/>
              <a:t>в 1991 году.</a:t>
            </a:r>
          </a:p>
        </p:txBody>
      </p:sp>
    </p:spTree>
    <p:extLst>
      <p:ext uri="{BB962C8B-B14F-4D97-AF65-F5344CB8AC3E}">
        <p14:creationId xmlns:p14="http://schemas.microsoft.com/office/powerpoint/2010/main" val="14778514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4816"/>
            <a:ext cx="9144000" cy="5143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Прямоугольник 3"/>
          <p:cNvSpPr/>
          <p:nvPr/>
        </p:nvSpPr>
        <p:spPr>
          <a:xfrm>
            <a:off x="490643" y="267494"/>
            <a:ext cx="8208912" cy="49244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600" b="1" dirty="0" smtClean="0">
                <a:solidFill>
                  <a:srgbClr val="0A0A7C"/>
                </a:solidFill>
              </a:rPr>
              <a:t>НАЦИОНАЛЬНАЯ ДЕМОГРАФИЧЕСКАЯ БЕЗОПАСНОСТЬ</a:t>
            </a:r>
            <a:endParaRPr lang="ru-RU" sz="2600" dirty="0">
              <a:solidFill>
                <a:srgbClr val="0A0A7C"/>
              </a:solidFill>
            </a:endParaRPr>
          </a:p>
        </p:txBody>
      </p:sp>
      <p:sp>
        <p:nvSpPr>
          <p:cNvPr id="7" name="Прямоугольник 6"/>
          <p:cNvSpPr/>
          <p:nvPr/>
        </p:nvSpPr>
        <p:spPr>
          <a:xfrm rot="5400000">
            <a:off x="2154850" y="1954800"/>
            <a:ext cx="1242522" cy="4599890"/>
          </a:xfrm>
          <a:prstGeom prst="rect">
            <a:avLst/>
          </a:prstGeom>
          <a:solidFill>
            <a:srgbClr val="182C7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" name="Прямоугольник 1"/>
          <p:cNvSpPr/>
          <p:nvPr/>
        </p:nvSpPr>
        <p:spPr>
          <a:xfrm>
            <a:off x="648072" y="3746912"/>
            <a:ext cx="4355976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200" b="1" i="1" dirty="0">
                <a:solidFill>
                  <a:schemeClr val="bg1"/>
                </a:solidFill>
              </a:rPr>
              <a:t>Поддержка семьи:</a:t>
            </a:r>
            <a:r>
              <a:rPr lang="ru-RU" sz="1200" i="1" dirty="0">
                <a:solidFill>
                  <a:schemeClr val="bg1"/>
                </a:solidFill>
              </a:rPr>
              <a:t> повышение рождаемости и укрепление института семьи.</a:t>
            </a:r>
          </a:p>
          <a:p>
            <a:r>
              <a:rPr lang="ru-RU" sz="1200" b="1" i="1" dirty="0">
                <a:solidFill>
                  <a:schemeClr val="bg1"/>
                </a:solidFill>
              </a:rPr>
              <a:t>Здоровье нации:</a:t>
            </a:r>
            <a:r>
              <a:rPr lang="ru-RU" sz="1200" i="1" dirty="0">
                <a:solidFill>
                  <a:schemeClr val="bg1"/>
                </a:solidFill>
              </a:rPr>
              <a:t> системное укрепление здоровья населения.</a:t>
            </a:r>
          </a:p>
          <a:p>
            <a:r>
              <a:rPr lang="ru-RU" sz="1200" b="1" i="1" dirty="0">
                <a:solidFill>
                  <a:schemeClr val="bg1"/>
                </a:solidFill>
              </a:rPr>
              <a:t>Демографический вызов:</a:t>
            </a:r>
            <a:r>
              <a:rPr lang="ru-RU" sz="1200" i="1" dirty="0">
                <a:solidFill>
                  <a:schemeClr val="bg1"/>
                </a:solidFill>
              </a:rPr>
              <a:t> к концу 2030 года каждый пятый житель Беларуси будет старше 65 лет.</a:t>
            </a:r>
          </a:p>
        </p:txBody>
      </p:sp>
    </p:spTree>
    <p:extLst>
      <p:ext uri="{BB962C8B-B14F-4D97-AF65-F5344CB8AC3E}">
        <p14:creationId xmlns:p14="http://schemas.microsoft.com/office/powerpoint/2010/main" val="22074155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4816"/>
            <a:ext cx="9144000" cy="5143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Прямоугольник 3"/>
          <p:cNvSpPr/>
          <p:nvPr/>
        </p:nvSpPr>
        <p:spPr>
          <a:xfrm>
            <a:off x="490643" y="267494"/>
            <a:ext cx="8208912" cy="49244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600" b="1" dirty="0" smtClean="0">
                <a:solidFill>
                  <a:srgbClr val="0A0A7C"/>
                </a:solidFill>
              </a:rPr>
              <a:t>ПРИОРИТЕТЫ В СИСТЕМЕ ОБРАЗОВАНИЯ</a:t>
            </a:r>
            <a:endParaRPr lang="ru-RU" sz="2600" dirty="0">
              <a:solidFill>
                <a:srgbClr val="0A0A7C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710063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4816"/>
            <a:ext cx="9144000" cy="5143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Прямоугольник 3"/>
          <p:cNvSpPr/>
          <p:nvPr/>
        </p:nvSpPr>
        <p:spPr>
          <a:xfrm>
            <a:off x="490643" y="267494"/>
            <a:ext cx="8208912" cy="49244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600" b="1" dirty="0" smtClean="0">
                <a:solidFill>
                  <a:srgbClr val="0A0A7C"/>
                </a:solidFill>
              </a:rPr>
              <a:t>БЕЗОПАСНОСТЬ И ОБОРОНА</a:t>
            </a:r>
            <a:endParaRPr lang="ru-RU" sz="2600" dirty="0">
              <a:solidFill>
                <a:srgbClr val="0A0A7C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284026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4816"/>
            <a:ext cx="9144000" cy="5143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Прямоугольник 3"/>
          <p:cNvSpPr/>
          <p:nvPr/>
        </p:nvSpPr>
        <p:spPr>
          <a:xfrm>
            <a:off x="490643" y="267494"/>
            <a:ext cx="8208912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800" b="1" dirty="0" smtClean="0">
                <a:solidFill>
                  <a:srgbClr val="0A0A7C"/>
                </a:solidFill>
              </a:rPr>
              <a:t>ГЕОПОЛИТИКА И РАССТАНОВКА АКЦЕНТОВ</a:t>
            </a:r>
            <a:endParaRPr lang="ru-RU" sz="2800" dirty="0">
              <a:solidFill>
                <a:srgbClr val="0A0A7C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388009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7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32778"/>
            <a:ext cx="9144000" cy="5143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TextBox 5"/>
          <p:cNvSpPr txBox="1"/>
          <p:nvPr/>
        </p:nvSpPr>
        <p:spPr>
          <a:xfrm>
            <a:off x="4097645" y="627534"/>
            <a:ext cx="4752527" cy="278537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500" b="1" i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Каким будет мир завтра, мы не знаем. Какой будет Беларусь, зависит только </a:t>
            </a:r>
            <a:r>
              <a:rPr lang="en-US" sz="3500" b="1" i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/>
            </a:r>
            <a:br>
              <a:rPr lang="en-US" sz="3500" b="1" i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ru-RU" sz="3500" b="1" i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от нас.</a:t>
            </a:r>
            <a:endParaRPr lang="ru-RU" sz="3500" b="1" i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3167481" y="-236562"/>
            <a:ext cx="842621" cy="25545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0" b="1" i="1" dirty="0">
                <a:solidFill>
                  <a:schemeClr val="bg1"/>
                </a:solidFill>
              </a:rPr>
              <a:t>“</a:t>
            </a:r>
            <a:endParaRPr lang="ru-RU" sz="16000" b="1" i="1" dirty="0">
              <a:solidFill>
                <a:schemeClr val="bg1"/>
              </a:solidFill>
            </a:endParaRPr>
          </a:p>
        </p:txBody>
      </p:sp>
      <p:sp>
        <p:nvSpPr>
          <p:cNvPr id="9" name="TextBox 8"/>
          <p:cNvSpPr txBox="1"/>
          <p:nvPr/>
        </p:nvSpPr>
        <p:spPr>
          <a:xfrm rot="10800000">
            <a:off x="7662614" y="1491630"/>
            <a:ext cx="1019571" cy="25545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0" b="1" i="1" dirty="0">
                <a:solidFill>
                  <a:schemeClr val="bg1"/>
                </a:solidFill>
              </a:rPr>
              <a:t>“</a:t>
            </a:r>
            <a:endParaRPr lang="ru-RU" sz="16000" b="1" i="1" dirty="0">
              <a:solidFill>
                <a:schemeClr val="bg1"/>
              </a:solidFill>
            </a:endParaRPr>
          </a:p>
        </p:txBody>
      </p:sp>
      <p:sp>
        <p:nvSpPr>
          <p:cNvPr id="10" name="Прямоугольник 9"/>
          <p:cNvSpPr/>
          <p:nvPr/>
        </p:nvSpPr>
        <p:spPr>
          <a:xfrm>
            <a:off x="4139952" y="3723878"/>
            <a:ext cx="4864974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400" i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Президент Республики Беларусь </a:t>
            </a:r>
            <a:r>
              <a:rPr lang="ru-RU" sz="1400" i="1" dirty="0" err="1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А.Г.Лукашенко</a:t>
            </a:r>
            <a:r>
              <a:rPr lang="ru-RU" sz="1400" i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sz="1400" i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/>
            </a:r>
            <a:br>
              <a:rPr lang="ru-RU" sz="1400" i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endParaRPr lang="ru-RU" sz="1400" i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31444814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4816"/>
            <a:ext cx="9144000" cy="5143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Прямоугольник 3"/>
          <p:cNvSpPr/>
          <p:nvPr/>
        </p:nvSpPr>
        <p:spPr>
          <a:xfrm>
            <a:off x="490643" y="267494"/>
            <a:ext cx="8208912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1" i="0" u="none" strike="noStrike" kern="1200" cap="none" spc="0" normalizeH="0" baseline="0" noProof="0" dirty="0" smtClean="0">
                <a:ln>
                  <a:noFill/>
                </a:ln>
                <a:solidFill>
                  <a:srgbClr val="182C7F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ДЛЯ РЕШЕНИЯ ВНЕШНИХ ВЫЗОВОВ И ВНУТРЕННИХ ДИСБАЛАНСОВ СОЗДАНА ВЕРТИКАЛЬНАЯ СИСТЕМА ПРОГРАММНЫХ ДОКУМЕНТОВ НА 2026–2030 ГОДЫ.</a:t>
            </a:r>
            <a:endParaRPr kumimoji="0" lang="ru-RU" sz="1800" b="1" i="0" u="none" strike="noStrike" kern="1200" cap="none" spc="0" normalizeH="0" baseline="0" noProof="0" dirty="0">
              <a:ln>
                <a:noFill/>
              </a:ln>
              <a:solidFill>
                <a:srgbClr val="182C7F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5469144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4816"/>
            <a:ext cx="9144000" cy="5143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Прямоугольник 3"/>
          <p:cNvSpPr/>
          <p:nvPr/>
        </p:nvSpPr>
        <p:spPr>
          <a:xfrm>
            <a:off x="490643" y="411510"/>
            <a:ext cx="8208912" cy="4770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500" b="1" dirty="0" smtClean="0">
                <a:solidFill>
                  <a:srgbClr val="182C7F"/>
                </a:solidFill>
              </a:rPr>
              <a:t>ПРИОРИТЕТЫ ПРОГРАММЫ-2030</a:t>
            </a:r>
            <a:endParaRPr lang="ru-RU" sz="2500" b="1" dirty="0">
              <a:solidFill>
                <a:srgbClr val="182C7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696355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7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-1" y="0"/>
            <a:ext cx="9144000" cy="5143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TextBox 5"/>
          <p:cNvSpPr txBox="1"/>
          <p:nvPr/>
        </p:nvSpPr>
        <p:spPr>
          <a:xfrm>
            <a:off x="1074892" y="771550"/>
            <a:ext cx="4217187" cy="246221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200" b="1" i="1" u="none" strike="noStrike" kern="1200" cap="none" spc="0" normalizeH="0" baseline="0" noProof="0" dirty="0">
                <a:ln>
                  <a:noFill/>
                </a:ln>
                <a:solidFill>
                  <a:srgbClr val="182C7F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То, как мы будем жить завтра, зависит от каждого из нас и от нашего единства. Будем едиными, сплоченными – </a:t>
            </a:r>
            <a:r>
              <a:rPr kumimoji="0" lang="ru-RU" sz="2200" b="1" i="1" u="none" strike="noStrike" kern="1200" cap="none" spc="0" normalizeH="0" baseline="0" noProof="0" dirty="0" smtClean="0">
                <a:ln>
                  <a:noFill/>
                </a:ln>
                <a:solidFill>
                  <a:srgbClr val="182C7F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/>
            </a:r>
            <a:br>
              <a:rPr kumimoji="0" lang="ru-RU" sz="2200" b="1" i="1" u="none" strike="noStrike" kern="1200" cap="none" spc="0" normalizeH="0" baseline="0" noProof="0" dirty="0" smtClean="0">
                <a:ln>
                  <a:noFill/>
                </a:ln>
                <a:solidFill>
                  <a:srgbClr val="182C7F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</a:br>
            <a:r>
              <a:rPr kumimoji="0" lang="ru-RU" sz="2200" b="1" i="1" u="none" strike="noStrike" kern="1200" cap="none" spc="0" normalizeH="0" baseline="0" noProof="0" dirty="0" smtClean="0">
                <a:ln>
                  <a:noFill/>
                </a:ln>
                <a:solidFill>
                  <a:srgbClr val="182C7F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будем </a:t>
            </a:r>
            <a:r>
              <a:rPr kumimoji="0" lang="ru-RU" sz="2200" b="1" i="1" u="none" strike="noStrike" kern="1200" cap="none" spc="0" normalizeH="0" baseline="0" noProof="0" dirty="0">
                <a:ln>
                  <a:noFill/>
                </a:ln>
                <a:solidFill>
                  <a:srgbClr val="182C7F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сильными, а будем сильными – страна будет мирной и </a:t>
            </a:r>
            <a:r>
              <a:rPr kumimoji="0" lang="ru-RU" sz="2200" b="1" i="1" u="none" strike="noStrike" kern="1200" cap="none" spc="0" normalizeH="0" baseline="0" noProof="0" dirty="0" smtClean="0">
                <a:ln>
                  <a:noFill/>
                </a:ln>
                <a:solidFill>
                  <a:srgbClr val="182C7F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процветающей.</a:t>
            </a:r>
            <a:endParaRPr kumimoji="0" lang="ru-RU" sz="2200" b="1" i="1" u="none" strike="noStrike" kern="1200" cap="none" spc="0" normalizeH="0" baseline="0" noProof="0" dirty="0">
              <a:ln>
                <a:noFill/>
              </a:ln>
              <a:solidFill>
                <a:srgbClr val="182C7F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35496" y="51470"/>
            <a:ext cx="868596" cy="1310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0" b="1" i="1" u="none" strike="noStrike" kern="1200" cap="none" spc="0" normalizeH="0" baseline="0" noProof="0" dirty="0">
                <a:ln>
                  <a:noFill/>
                </a:ln>
                <a:solidFill>
                  <a:srgbClr val="182C7F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“</a:t>
            </a:r>
            <a:endParaRPr kumimoji="0" lang="ru-RU" sz="16000" b="1" i="1" u="none" strike="noStrike" kern="1200" cap="none" spc="0" normalizeH="0" baseline="0" noProof="0" dirty="0">
              <a:ln>
                <a:noFill/>
              </a:ln>
              <a:solidFill>
                <a:srgbClr val="182C7F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9" name="TextBox 8"/>
          <p:cNvSpPr txBox="1"/>
          <p:nvPr/>
        </p:nvSpPr>
        <p:spPr>
          <a:xfrm rot="10800000">
            <a:off x="4344517" y="2787774"/>
            <a:ext cx="1019571" cy="1310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0" b="1" i="1" u="none" strike="noStrike" kern="1200" cap="none" spc="0" normalizeH="0" baseline="0" noProof="0" dirty="0">
                <a:ln>
                  <a:noFill/>
                </a:ln>
                <a:solidFill>
                  <a:srgbClr val="182C7F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“</a:t>
            </a:r>
            <a:endParaRPr kumimoji="0" lang="ru-RU" sz="16000" b="1" i="1" u="none" strike="noStrike" kern="1200" cap="none" spc="0" normalizeH="0" baseline="0" noProof="0" dirty="0">
              <a:ln>
                <a:noFill/>
              </a:ln>
              <a:solidFill>
                <a:srgbClr val="182C7F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0" name="Прямоугольник 9"/>
          <p:cNvSpPr/>
          <p:nvPr/>
        </p:nvSpPr>
        <p:spPr>
          <a:xfrm>
            <a:off x="683568" y="3345835"/>
            <a:ext cx="3870259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400" b="0" i="1" u="none" strike="noStrike" kern="1200" cap="none" spc="0" normalizeH="0" baseline="0" noProof="0" dirty="0" smtClean="0">
                <a:ln>
                  <a:noFill/>
                </a:ln>
                <a:solidFill>
                  <a:srgbClr val="182C7F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Председатель </a:t>
            </a:r>
            <a:r>
              <a:rPr kumimoji="0" lang="ru-RU" sz="1400" b="0" i="1" u="none" strike="noStrike" kern="1200" cap="none" spc="0" normalizeH="0" baseline="0" noProof="0" dirty="0">
                <a:ln>
                  <a:noFill/>
                </a:ln>
                <a:solidFill>
                  <a:srgbClr val="182C7F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Всебелорусского народного собрания </a:t>
            </a:r>
            <a:r>
              <a:rPr kumimoji="0" lang="ru-RU" sz="1400" b="0" i="1" u="none" strike="noStrike" kern="1200" cap="none" spc="0" normalizeH="0" baseline="0" noProof="0" dirty="0" err="1">
                <a:ln>
                  <a:noFill/>
                </a:ln>
                <a:solidFill>
                  <a:srgbClr val="182C7F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А.Г.Лукашенко</a:t>
            </a:r>
            <a:endParaRPr kumimoji="0" lang="ru-RU" sz="1400" b="0" i="1" u="none" strike="noStrike" kern="1200" cap="none" spc="0" normalizeH="0" baseline="0" noProof="0" dirty="0">
              <a:ln>
                <a:noFill/>
              </a:ln>
              <a:solidFill>
                <a:srgbClr val="182C7F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9232510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1" name="Picture 3" descr="D:\Академия управления\фото1\фон.jpg"/>
          <p:cNvPicPr>
            <a:picLocks noChangeAspect="1" noChangeArrowheads="1"/>
          </p:cNvPicPr>
          <p:nvPr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 rot="10800000">
            <a:off x="5422361" y="7937"/>
            <a:ext cx="3721639" cy="51435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Прямоугольник 4"/>
          <p:cNvSpPr/>
          <p:nvPr/>
        </p:nvSpPr>
        <p:spPr>
          <a:xfrm>
            <a:off x="581166" y="1541091"/>
            <a:ext cx="7981668" cy="1038596"/>
          </a:xfrm>
          <a:prstGeom prst="rect">
            <a:avLst/>
          </a:prstGeom>
          <a:solidFill>
            <a:srgbClr val="182C7F"/>
          </a:solidFill>
          <a:ln>
            <a:noFill/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4" name="Прямоугольник 13"/>
          <p:cNvSpPr/>
          <p:nvPr/>
        </p:nvSpPr>
        <p:spPr>
          <a:xfrm rot="5400000">
            <a:off x="1092521" y="-320969"/>
            <a:ext cx="226722" cy="2411761"/>
          </a:xfrm>
          <a:prstGeom prst="rect">
            <a:avLst/>
          </a:prstGeom>
          <a:solidFill>
            <a:srgbClr val="182C7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2050" name="Picture 2" descr="D:\Академия управления\фото1\лого академии.png"/>
          <p:cNvPicPr>
            <a:picLocks noChangeAspect="1" noChangeArrowheads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3208301" y="1770267"/>
            <a:ext cx="2727398" cy="56572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AutoShape 2" descr="data:image/svg+xml;base64,CiAgPHN2ZwogICAgdmVyc2lvbj0iMS4xIgogICAgdmlld0JveD0iMCAwIDQwNTkgNDA1OSIKICAgIHdpZHRoPSIyNTZweCIKICAgIGhlaWdodD0iMjU2cHgiCiAgICAKICAgIHhtbDpzcGFjZT0icHJlc2VydmUiIHhtbG5zPSJodHRwOi8vd3d3LnczLm9yZy8yMDAwL3N2ZyIgeG1sbnM6eGxpbms9Imh0dHA6Ly93d3cudzMub3JnLzE5OTkveGxpbmsiCiAgPgogICAgPGRlZnM+CiAgICAgIDxyZWN0IGlkPSJyZWN0LTAiIHdpZHRoPSIxMDAiIGhlaWdodD0iMTAwIiBmaWxsPSIjMDAwMDAwIi8+CiAgICAgIDxwYXRoCiAgICAgICAgaWQ9ImVtcHR5LTAiCiAgICAgICAgZD0iTTAsMjguNnY0Mi45QzAsODcuMywxMi44LDEwMCwyOC42LDEwMGg0Mi45YzE1LjksMCwyOC42LTEyLjgsMjguNi0yOC42VjI4LjZDMTAwLDEyLjcsODcuMiwwLDcxLjQsMEgyOC42IEMxMi44LDAsMCwxMi44LDAsMjguNnoiCiAgICAgICAgZmlsbD0iIzAwMDAwMCIKICAgICAgLz4KICAgICAgPHBhdGggaWQ9ImItMCIgZD0iTTAsMCBMNjYsMCBDODQuNzc3NjgxNSwtMy40NDk0MDQxM2UtMTUgMTAwLDE1LjIyMjMxODUgMTAwLDM0IEwxMDAsNjYgQzEwMCw4NC43Nzc2ODE1IDg0Ljc3NzY4MTUsMTAwIDY2LDEwMCBMMCwxMDAgTDAsMCBaIiB0cmFuc2Zvcm09InJvdGF0ZSgtOTAgNTAgNTApIiBmaWxsPSIjMDAwMDAwIi8+CiAgICAgIDxwYXRoIGlkPSJyLTAiIGQ9Ik0wLDAgTDY2LDAgQzg0Ljc3NzY4MTUsLTMuNDQ5NDA0MTNlLTE1IDEwMCwxNS4yMjIzMTg1IDEwMCwzNCBMMTAwLDY2IEMxMDAsODQuNzc3NjgxNSA4NC43Nzc2ODE1LDEwMCA2NiwxMDAgTDAsMTAwIEwwLDAgWiIgdHJhbnNmb3JtPSJyb3RhdGUoLTE4MCA1MCA1MCkiIGZpbGw9IiMwMDAwMDAiLz4KICAgICAgPHBhdGggaWQ9ImwtMCIgZD0iTTAsMCBMNjYsMCBDODQuNzc3NjgxNSwtMy40NDk0MDQxM2UtMTUgMTAwLDE1LjIyMjMxODUgMTAwLDM0IEwxMDAsNjYgQzEwMCw4NC43Nzc2ODE1IDg0Ljc3NzY4MTUsMTAwIDY2LDEwMCBMMCwxMDAgTDAsMCBaIiBmaWxsPSIjMDAwMDAwIi8+CiAgICAgIDxwYXRoIGlkPSJ0LTAiIGQ9Ik0wLDAgTDY2LDAgQzg0Ljc3NzY4MTUsLTMuNDQ5NDA0MTNlLTE1IDEwMCwxNS4yMjIzMTg1IDEwMCwzNCBMMTAwLDY2IEMxMDAsODQuNzc3NjgxNSA4NC43Nzc2ODE1LDEwMCA2NiwxMDAgTDAsMTAwIEwwLDAgWiIgdHJhbnNmb3JtPSJyb3RhdGUoOTAgNTAgNTApIiBmaWxsPSIjMDAwMDAwIi8+CiAgICAgIDxwYXRoIGlkPSJsLTAiIGQ9Ik0wLDAgTDEwMCwwIEwxMDAsNjYgQzEwMCw4NC43Nzc2ODE1IDg0Ljc3NzY4MTUsMTAwIDY2LDEwMCBMMCwxMDAgTDAsMCBaIiB0cmFuc2Zvcm09InJvdGF0ZSgtOTAgNTAgNTApIiBmaWxsPSIjMDAwMDAwIi8+CiAgICAgIDxwYXRoIGlkPSJsdC0wIiBkPSJNMCwwIEwxMDAsMCBMMTAwLDY2IEMxMDAsODQuNzc3NjgxNSA4NC43Nzc2ODE1LDEwMCA2NiwxMDAgTDAsMTAwIEwwLDAgWiIgZmlsbD0iIzAwMDAwMCIvPgogICAgICA8cGF0aCBpZD0ibGItMCIgZD0iTTAsMCBMMTAwLDAgTDEwMCw2NiBDMTAwLDg0Ljc3NzY4MTUgODQuNzc3NjgxNSwxMDAgNjYsMTAwIEwwLDEwMCBMMCwwIFoiIHRyYW5zZm9ybT0icm90YXRlKC05MCA1MCA1MCkiIGZpbGw9IiMwMDAwMDAiLz4KICAgICAgPHBhdGggaWQ9InJiLTAiIGQ9Ik0wLDAgTDEwMCwwIEwxMDAsNjYgQzEwMCw4NC43Nzc2ODE1IDg0Ljc3NzY4MTUsMTAwIDY2LDEwMCBMMCwxMDAgTDAsMCBaIiB0cmFuc2Zvcm09InJvdGF0ZSgtMTgwIDUwIDUwKSIgZmlsbD0iIzAwMDAwMCIvPgogICAgICA8cGF0aCBpZD0icnQtMCIgZD0iTTAsMCBMMTAwLDAgTDEwMCw2NiBDMTAwLDg0Ljc3NzY4MTUgODQuNzc3NjgxNSwxMDAgNjYsMTAwIEwwLDEwMCBMMCwwIFoiIHRyYW5zZm9ybT0icm90YXRlKDkwIDUwIDUwKSIgZmlsbD0iIzAwMDAwMCIvPgogICAgICA8cGF0aAogICAgICAgIGlkPSJuX2x0LTAiCiAgICAgICAgZD0iTTMwLjUsMlYwSDB2MzAuNWgyQzIsMTQuNywxNC44LDIsMzAuNSwyeiIKICAgICAgICBmaWxsPSIjMDAwMDAwIgogICAgICAvPgogICAgICA8cGF0aAogICAgICAgIGlkPSJuX2xiLTAiCiAgICAgICAgZD0iTTIsNjkuNUgwVjEwMGgzMC41di0yQzE0LjcsOTgsMiw4NS4yLDIsNjkuNXoiCiAgICAgICAgZmlsbD0iIzAwMDAwMCIKICAgICAgLz4KICAgICAgPHBhdGgKICAgICAgICBpZD0ibl9ydC0wIgogICAgICAgIGQ9Ik05OCwzMC41aDJWMEg2OS41djJDODUuMywyLDk4LDE0LjgsOTgsMzAuNXoiCiAgICAgICAgZmlsbD0iIzAwMDAwMCIKICAgICAgLz4KICAgICAgPHBhdGggaWQ9Im5fcmItMCIKICAgICAgICBkPSJNNjkuNSw5OHYySDEwMFY2OS41aC0yQzk4LDg1LjMsODUuMiw5OCw2OS41LDk4eiIKICAgICAgICBmaWxsPSIjMDAwMDAwIgogICAgICAvPgogICAgICA8cGF0aAogICAgICAgIGlkPSJwb2ludC0wIgogICAgICAgIGZpbGw9IiMwMDAwMDAiCiAgICAgICAgZD0iTTYwMC4wMDE3ODYsNDU3LjMyOTMzMyBMNjAwLjAwMTc4NiwyNDIuNjU4MTY3IEM2MDAuMDAxNzg2LDE0Ny4zNzIzNjggNTg3LjAzOTUxNywxMjQuMTIyNzg0IDU4MS40NjQ2MTcsMTE4LjUzNTM4MyBDNTc1Ljg3NzIxNiwxMTIuOTYwNDgzIDU1Mi42Mjc2MzIsOTkuOTk4MjE0MyA0NTcuMzI5MzMzLDk5Ljk5ODIxNDMgTDI0Mi42NzA2NjcsOTkuOTk4MjE0MyBDMTQ3LjM3MjM2OCw5OS45OTgyMTQzIDEyNC4xMjI3ODQsMTEyLjk2MDQ4MyAxMTguNTQ3ODgzLDExOC41MzUzODMgQzExMi45NzI5ODMsMTI0LjEyMjc4NCA5OS45OTgyMTQzLDE0Ny4zNzIzNjggOTkuOTk4MjE0MywyNDIuNjU4MTY3IEw5OS45OTgyMTQzLDQ1Ny4zMjkzMzMgQzk5Ljk5ODIxNDMsNTUyLjYyNzYzMiAxMTIuOTcyOTgzLDU3NS44NzcyMTYgMTE4LjU0Nzg4Myw1ODEuNDY0NjE3IEMxMjQuMTIyNzg0LDU4Ny4wMjcwMTcgMTQ3LjM3MjM2OCw2MDAuMDAxNzg2IDI0Mi42NzA2NjcsNjAwLjAwMTc4NiBMNDU3LjMyOTMzMyw2MDAuMDAxNzg2IEM1NTIuNjI3NjMyLDYwMC4wMDE3ODYgNTc1Ljg3NzIxNiw1ODcuMDI3MDE3IDU4MS40NjQ2MTcsNTgxLjQ2NDYxNyBDNTg3LjAzOTUxNyw1NzUuODc3MjE2IDYwMC4wMDE3ODYsNTUyLjYyNzYzMiA2MDAuMDAxNzg2LDQ1Ny4zMjkzMzMgWiBNNDU3LjMyOTMzMywwIEM2NTMuMzM4MzMzLDAgNzAwLDQ2LjY2MTY2NjggNzAwLDI0Mi42NTgxNjcgQzcwMCw0MzguNjY3MTY3IDcwMCwyNjEuMzMyODMzIDcwMCw0NTcuMzI5MzMzIEM3MDAsNjUzLjMzODMzMyA2NTMuMzM4MzMzLDcwMCA0NTcuMzI5MzMzLDcwMCBDMjYxLjMzMjgzMyw3MDAgNDM4LjY2NzE2Nyw3MDAgMjQyLjY3MDY2Nyw3MDAgQzQ2LjY2MTY2NjgsNzAwIDAsNjUzLjMzODMzMyAwLDQ1Ny4zMjkzMzMgQzAsMjYxLjMzMjgzMyAwLDM1Mi4xMTg3MTIgMCwyNDIuNjU4MTY3IEMwLDQ2LjY2MTY2NjggNDYuNjYxNjY2OCwwIDI0Mi42NzA2NjcsMCBDNDM4LjY2NzE2NywwIDI2MS4zMzI4MzMsMCA0NTcuMzI5MzMzLDAgWiBNMzk1Ljk5NjY2NywyMDAgQzQ4MC4wMDQxNjYsMjAwIDUwMCwyMjAuMDA4MzMyIDUwMCwzMDMuOTkwODM1IEM1MDAsMzg3Ljk5ODMzNCA1MDAsMzEyLjAwMTY2NiA1MDAsMzk1Ljk5NjY2NyBDNTAwLDQ3OS45OTE2NjggNDgwLjAwNDE2Niw1MDAgMzk1Ljk5NjY2Nyw1MDAgQzMxMi4wMDE2NjYsNTAwIDM4Ny45OTgzMzQsNTAwIDMwNC4wMDMzMzMsNTAwIEMyMjAuMDA4MzMyLDUwMCAyMDAsNDc5Ljk5MTY2OCAyMDAsMzk1Ljk5NjY2NyBDMjAwLDMxMi4wMDE2NjYgMjAwLDM1MC45MDYwNjEgMjAwLDMwMy45OTA4MzUgQzIwMCwyMjAuMDA4MzMyIDIyMC4wMDgzMzIsMjAwIDMwNC4wMDMzMzMsMjAwIEMzODcuOTk4MzM0LDIwMCAzMTIuMDAxNjY2LDIwMCAzOTUuOTk2NjY3LDIwMCBaIgogICAgICAvPgogICAgICA8ZyBpZD0idmtfbG9nby0wIj4KICAgICAgICA8cGF0aAogICAgICAgICAgZmlsbD0iIzA3ZiIKICAgICAgICAgIGQ9Ik04My4zMzM0IDM2My4zMzNDODMuMzMzNCAyMzEuMzQgODMuMzMzNCAxNjUuMzQzIDEyNC4zMzggMTI0LjMzOEMxNjUuMzQzIDgzLjMzMzMgMjMxLjM0ICAgICAgICAgICAgICA4My4zMzMzIDM2My4zMzMgODMuMzMzM0gzODYuNjY3QzUxOC42NiA4My4zMzMzIDU4NC42NTcgODMuMzMzMyA2MjUuNjYyIDEyNC4zMzhDNjY2LjY2NyAxNjUuMzQzICAgICAgICAgICAgICA2NjYuNjY3IDIzMS4zNCA2NjYuNjY3IDM2My4zMzNWMzg2LjY2N0M2NjYuNjY3IDUxOC42NiA2NjYuNjY3IDU4NC42NTcgNjI1LjY2MiA2MjUuNjYyQzU4NC42NTcgICAgICAgICAgICAgIDY2Ni42NjcgNTE4LjY2IDY2Ni42NjcgMzg2LjY2NyA2NjYuNjY3SDM2My4zMzNDMjMxLjM0IDY2Ni42NjcgMTY1LjM0MyA2NjYuNjY3IDEyNC4zMzggNjI1LjY2MkM4My4zMzM0ICAgICAgICAgICAgICA1ODQuNjU3IDgzLjMzMzQgNTE4LjY2IDgzLjMzMzQgMzg2LjY2N1YzNjMuMzMzWiIKICAgICAgICAvPgogICAgICAgIDxwYXRoCiAgICAgICAgICBmaWxsPSIjRkZGIgogICAgICAgICAgZD0iTTM5NC45MDcgNTA4LjY4MUMyNjMuMjkzIDUwOC42ODEgMTgzLjQ0MiA0MTcuMzY1IDE4MC4zMTMgMjY1LjYyNUgyNDYuOTcyQzI0OS4wNSAzNzcuMDkgICAgICAgICAgICAgIDI5OS43NjMgNDI0LjMyMyAzMzguNjM4IDQzNC4wMzZWMjY1LjYyNUg0MDIuNTE5VjM2MS44MkM0NDAuMDE2IDM1Ny42NjQgNDc5LjI2NCAzMTMuOTA5ICAgICAgICAgICAgICA0OTIuNDU2IDI2NS42MjVINTU1LjMzM0M1NDUuMjcgMzI1IDUwMi41NDMgMzY4Ljc1NCA0NzIuMzUzIDM4Ni44MDNDNTAyLjU2NiA0MDEuMzk1IDU1MS4xNzcgICAgICAgICAgICAgIDQzOS41OTMgNTY5LjkyNiA1MDguNjgxSDUwMC44MTVDNDg2LjIyMiA0NjIuNDk4IDQ1MC40NzYgNDI2LjcyOCA0MDIuNTQyIDQyMS44NzJWNTA4LjY4MUgzOTQuOTA3WiIKICAgICAgICAvPgogICAgICA8L2c+CiAgICAgIDxjbGlwUGF0aCBpZD0ibG9nby1tYXNrLTAiPgogICAgICAgIDxyZWN0IHg9IjAiIHk9IjAiIHdpZHRoPSI3NTAiIGhlaWdodD0iNzUwIiAvPgogICAgICA8L2NsaXBQYXRoPgogICAgPC9kZWZzPgoKICAgIAogICAgICA8cmVjdAogICAgICAgIHg9IjAiCiAgICAgICAgd2lkdGg9IjQwNTkiCiAgICAgICAgaGVpZ2h0PSI0MDU5IgogICAgICAgIHJ4PSI1NzEiCiAgICAgICAgZmlsbD0iI2ZmZmZmZiIKICAgICAgLz4KCiAgICA8ZyB0cmFuc2Zvcm09InRyYW5zbGF0ZSgzMzIuOTY0ODQzNzUsIDMzMi45NjQ4NDM3NSkgc2NhbGUoMC44NDM3NSkiPgogICAgICA8ZyB0cmFuc2Zvcm09InRyYW5zbGF0ZSg4NzMsMCkiPjx1c2UgeGxpbms6aHJlZj0iI3ItMCIvPjwvZz4KPGcgdHJhbnNmb3JtPSJ0cmFuc2xhdGUoOTcwLDApIj48dXNlIHhsaW5rOmhyZWY9IiNsYi0wIi8+PC9nPgo8ZyB0cmFuc2Zvcm09InRyYW5zbGF0ZSgxMDY3LDApIj48dXNlIHhsaW5rOmhyZWY9IiNuX3JiLTAiLz48L2c+CjxnIHRyYW5zZm9ybT0idHJhbnNsYXRlKDExNjQsMCkiPjx1c2UgeGxpbms6aHJlZj0iI2ItMCIvPjwvZz4KPGcgdHJhbnNmb3JtPSJ0cmFuc2xhdGUoMTM1OCwwKSI+PHVzZSB4bGluazpocmVmPSIjYi0wIi8+PC9nPgo8ZyB0cmFuc2Zvcm09InRyYW5zbGF0ZSgxNTUyLDApIj48dXNlIHhsaW5rOmhyZWY9IiNiLTAiLz48L2c+CjxnIHRyYW5zZm9ybT0idHJhbnNsYXRlKDIxMzQsMCkiPjx1c2UgeGxpbms6aHJlZj0iI3ItMCIvPjwvZz4KPGcgdHJhbnNmb3JtPSJ0cmFuc2xhdGUoMjIzMSwwKSI+PHVzZSB4bGluazpocmVmPSIjcmVjdC0wIi8+PC9nPgo8ZyB0cmFuc2Zvcm09InRyYW5zbGF0ZSgyMzI4LDApIj48dXNlIHhsaW5rOmhyZWY9IiNsYi0wIi8+PC9nPgo8ZyB0cmFuc2Zvcm09InRyYW5zbGF0ZSgyNDI1LDApIj48dXNlIHhsaW5rOmhyZWY9IiNuX3JiLTAiLz48L2c+CjxnIHRyYW5zZm9ybT0idHJhbnNsYXRlKDI1MjIsMCkiPjx1c2UgeGxpbms6aHJlZj0iI2ItMCIvPjwvZz4KPGcgdHJhbnNmb3JtPSJ0cmFuc2xhdGUoMjgxMywwKSI+PHVzZSB4bGluazpocmVmPSIjZW1wdHktMCIvPjwvZz4KPGcgdHJhbnNmb3JtPSJ0cmFuc2xhdGUoMzAwNywwKSI+PHVzZSB4bGluazpocmVmPSIjZW1wdHktMCIvPjwvZz4KPGcgdHJhbnNmb3JtPSJ0cmFuc2xhdGUoNzc2LDk3KSI+PHVzZSB4bGluazpocmVmPSIjYi0wIi8+PC9nPgo8ZyB0cmFuc2Zvcm09InRyYW5zbGF0ZSg5NzAsOTcpIj48dXNlIHhsaW5rOmhyZWY9IiNydC0wIi8+PC9nPgo8ZyB0cmFuc2Zvcm09InRyYW5zbGF0ZSgxMDY3LDk3KSI+PHVzZSB4bGluazpocmVmPSIjcmVjdC0wIi8+PC9nPgo8ZyB0cmFuc2Zvcm09InRyYW5zbGF0ZSgxMTY0LDk3KSI+PHVzZSB4bGluazpocmVmPSIjcmVjdC0wIi8+PC9nPgo8ZyB0cmFuc2Zvcm09InRyYW5zbGF0ZSgxMzU4LDk3KSI+PHVzZSB4bGluazpocmVmPSIjdC0wIi8+PC9nPgo8ZyB0cmFuc2Zvcm09InRyYW5zbGF0ZSgxNTUyLDk3KSI+PHVzZSB4bGluazpocmVmPSIjcmVjdC0wIi8+PC9nPgo8ZyB0cmFuc2Zvcm09InRyYW5zbGF0ZSgxNzQ2LDk3KSI+PHVzZSB4bGluazpocmVmPSIjci0wIi8+PC9nPgo8ZyB0cmFuc2Zvcm09InRyYW5zbGF0ZSgxODQzLDk3KSI+PHVzZSB4bGluazpocmVmPSIjbC0wIi8+PC9nPgo8ZyB0cmFuc2Zvcm09InRyYW5zbGF0ZSgxOTQwLDk3KSI+PHVzZSB4bGluazpocmVmPSIjbl9yYi0wIi8+PC9nPgo8ZyB0cmFuc2Zvcm09InRyYW5zbGF0ZSgyMDM3LDk3KSI+PHVzZSB4bGluazpocmVmPSIjYi0wIi8+PC9nPgo8ZyB0cmFuc2Zvcm09InRyYW5zbGF0ZSgyMzI4LDk3KSI+PHVzZSB4bGluazpocmVmPSIjcmVjdC0wIi8+PC9nPgo8ZyB0cmFuc2Zvcm09InRyYW5zbGF0ZSgyNDI1LDk3KSI+PHVzZSB4bGluazpocmVmPSIjcmVjdC0wIi8+PC9nPgo8ZyB0cmFuc2Zvcm09InRyYW5zbGF0ZSgyNTIyLDk3KSI+PHVzZSB4bGluazpocmVmPSIjcmVjdC0wIi8+PC9nPgo8ZyB0cmFuc2Zvcm09InRyYW5zbGF0ZSgzMTA0LDk3KSI+PHVzZSB4bGluazpocmVmPSIjYi0wIi8+PC9nPgo8ZyB0cmFuc2Zvcm09InRyYW5zbGF0ZSg3NzYsMTk0KSI+PHVzZSB4bGluazpocmVmPSIjcmVjdC0wIi8+PC9nPgo8ZyB0cmFuc2Zvcm09InRyYW5zbGF0ZSg4NzMsMTk0KSI+PHVzZSB4bGluazpocmVmPSIjbC0wIi8+PC9nPgo8ZyB0cmFuc2Zvcm09InRyYW5zbGF0ZSgxMDY3LDE5NCkiPjx1c2UgeGxpbms6aHJlZj0iI3JlY3QtMCIvPjwvZz4KPGcgdHJhbnNmb3JtPSJ0cmFuc2xhdGUoMTE2NCwxOTQpIj48dXNlIHhsaW5rOmhyZWY9IiNsdC0wIi8+PC9nPgo8ZyB0cmFuc2Zvcm09InRyYW5zbGF0ZSgxNTUyLDE5NCkiPjx1c2UgeGxpbms6aHJlZj0iI3QtMCIvPjwvZz4KPGcgdHJhbnNmb3JtPSJ0cmFuc2xhdGUoMTk0MCwxOTQpIj48dXNlIHhsaW5rOmhyZWY9IiNyLTAiLz48L2c+CjxnIHRyYW5zZm9ybT0idHJhbnNsYXRlKDIwMzcsMTk0KSI+PHVzZSB4bGluazpocmVmPSIjcmVjdC0wIi8+PC9nPgo8ZyB0cmFuc2Zvcm09InRyYW5zbGF0ZSgyMTM0LDE5NCkiPjx1c2UgeGxpbms6aHJlZj0iI3JlY3QtMCIvPjwvZz4KPGcgdHJhbnNmb3JtPSJ0cmFuc2xhdGUoMjIzMSwxOTQpIj48dXNlIHhsaW5rOmhyZWY9IiNyZWN0LTAiLz48L2c+CjxnIHRyYW5zZm9ybT0idHJhbnNsYXRlKDIzMjgsMTk0KSI+PHVzZSB4bGluazpocmVmPSIjcmVjdC0wIi8+PC9nPgo8ZyB0cmFuc2Zvcm09InRyYW5zbGF0ZSgyNTIyLDE5NCkiPjx1c2UgeGxpbms6aHJlZj0iI3JlY3QtMCIvPjwvZz4KPGcgdHJhbnNmb3JtPSJ0cmFuc2xhdGUoMjYxOSwxOTQpIj48dXNlIHhsaW5rOmhyZWY9IiNsLTAiLz48L2c+CjxnIHRyYW5zZm9ybT0idHJhbnNsYXRlKDI4MTMsMTk0KSI+PHVzZSB4bGluazpocmVmPSIjZW1wdHktMCIvPjwvZz4KPGcgdHJhbnNmb3JtPSJ0cmFuc2xhdGUoMzEwNCwxOTQpIj48dXNlIHhsaW5rOmhyZWY9IiN0LTAiLz48L2c+CjxnIHRyYW5zZm9ybT0idHJhbnNsYXRlKDc3NiwyOTEpIj48dXNlIHhsaW5rOmhyZWY9IiNyZWN0LTAiLz48L2c+CjxnIHRyYW5zZm9ybT0idHJhbnNsYXRlKDg3MywyOTEpIj48dXNlIHhsaW5rOmhyZWY9IiNuX3JiLTAiLz48L2c+CjxnIHRyYW5zZm9ybT0idHJhbnNsYXRlKDk3MCwyOTEpIj48dXNlIHhsaW5rOmhyZWY9IiNyYi0wIi8+PC9nPgo8ZyB0cmFuc2Zvcm09InRyYW5zbGF0ZSgxMDY3LDI5MSkiPjx1c2UgeGxpbms6aHJlZj0iI3JlY3QtMCIvPjwvZz4KPGcgdHJhbnNmb3JtPSJ0cmFuc2xhdGUoMTg0MywyOTEpIj48dXNlIHhsaW5rOmhyZWY9IiNiLTAiLz48L2c+CjxnIHRyYW5zZm9ybT0idHJhbnNsYXRlKDIzMjgsMjkxKSI+PHVzZSB4bGluazpocmVmPSIjcmVjdC0wIi8+PC9nPgo8ZyB0cmFuc2Zvcm09InRyYW5zbGF0ZSgyNDI1LDI5MSkiPjx1c2UgeGxpbms6aHJlZj0iI25fcmItMCIvPjwvZz4KPGcgdHJhbnNmb3JtPSJ0cmFuc2xhdGUoMjUyMiwyOTEpIj48dXNlIHhsaW5rOmhyZWY9IiNyZWN0LTAiLz48L2c+CjxnIHRyYW5zZm9ybT0idHJhbnNsYXRlKDI3MTYsMjkxKSI+PHVzZSB4bGluazpocmVmPSIjZW1wdHktMCIvPjwvZz4KPGcgdHJhbnNmb3JtPSJ0cmFuc2xhdGUoMzAwNywyOTEpIj48dXNlIHhsaW5rOmhyZWY9IiNlbXB0eS0wIi8+PC9nPgo8ZyB0cmFuc2Zvcm09InRyYW5zbGF0ZSg3NzYsMzg4KSI+PHVzZSB4bGluazpocmVmPSIjcmVjdC0wIi8+PC9nPgo8ZyB0cmFuc2Zvcm09InRyYW5zbGF0ZSg4NzMsMzg4KSI+PHVzZSB4bGluazpocmVmPSIjcmVjdC0wIi8+PC9nPgo8ZyB0cmFuc2Zvcm09InRyYW5zbGF0ZSg5NzAsMzg4KSI+PHVzZSB4bGluazpocmVmPSIjcmVjdC0wIi8+PC9nPgo8ZyB0cmFuc2Zvcm09InRyYW5zbGF0ZSgxMDY3LDM4OCkiPjx1c2UgeGxpbms6aHJlZj0iI2x0LTAiLz48L2c+CjxnIHRyYW5zZm9ybT0idHJhbnNsYXRlKDE0NTUsMzg4KSI+PHVzZSB4bGluazpocmVmPSIjYi0wIi8+PC9nPgo8ZyB0cmFuc2Zvcm09InRyYW5zbGF0ZSgxNTUyLDM4OCkiPjx1c2UgeGxpbms6aHJlZj0iI25fcmItMCIvPjwvZz4KPGcgdHJhbnNmb3JtPSJ0cmFuc2xhdGUoMTY0OSwzODgpIj48dXNlIHhsaW5rOmhyZWY9IiNiLTAiLz48L2c+CjxnIHRyYW5zZm9ybT0idHJhbnNsYXRlKDE4NDMsMzg4KSI+PHVzZSB4bGluazpocmVmPSIjcmVjdC0wIi8+PC9nPgo8ZyB0cmFuc2Zvcm09InRyYW5zbGF0ZSgyMjMxLDM4OCkiPjx1c2UgeGxpbms6aHJlZj0iI3JiLTAiLz48L2c+CjxnIHRyYW5zZm9ybT0idHJhbnNsYXRlKDIzMjgsMzg4KSI+PHVzZSB4bGluazpocmVmPSIjcmVjdC0wIi8+PC9nPgo8ZyB0cmFuc2Zvcm09InRyYW5zbGF0ZSgyNDI1LDM4OCkiPjx1c2UgeGxpbms6aHJlZj0iI3JlY3QtMCIvPjwvZz4KPGcgdHJhbnNmb3JtPSJ0cmFuc2xhdGUoMjUyMiwzODgpIj48dXNlIHhsaW5rOmhyZWY9IiNyZWN0LTAiLz48L2c+CjxnIHRyYW5zZm9ybT0idHJhbnNsYXRlKDI2MTksMzg4KSI+PHVzZSB4bGluazpocmVmPSIjbC0wIi8+PC9nPgo8ZyB0cmFuc2Zvcm09InRyYW5zbGF0ZSgyODEzLDM4OCkiPjx1c2UgeGxpbms6aHJlZj0iI2VtcHR5LTAiLz48L2c+CjxnIHRyYW5zZm9ybT0idHJhbnNsYXRlKDMxMDQsMzg4KSI+PHVzZSB4bGluazpocmVmPSIjYi0wIi8+PC9nPgo8ZyB0cmFuc2Zvcm09InRyYW5zbGF0ZSg3NzYsNDg1KSI+PHVzZSB4bGluazpocmVmPSIjcmVjdC0wIi8+PC9nPgo8ZyB0cmFuc2Zvcm09InRyYW5zbGF0ZSg4NzMsNDg1KSI+PHVzZSB4bGluazpocmVmPSIjcmVjdC0wIi8+PC9nPgo8ZyB0cmFuc2Zvcm09InRyYW5zbGF0ZSg5NzAsNDg1KSI+PHVzZSB4bGluazpocmVmPSIjcmVjdC0wIi8+PC9nPgo8ZyB0cmFuc2Zvcm09InRyYW5zbGF0ZSgxNDU1LDQ4NSkiPjx1c2UgeGxpbms6aHJlZj0iI3J0LTAiLz48L2c+CjxnIHRyYW5zZm9ybT0idHJhbnNsYXRlKDE1NTIsNDg1KSI+PHVzZSB4bGluazpocmVmPSIjcmVjdC0wIi8+PC9nPgo8ZyB0cmFuc2Zvcm09InRyYW5zbGF0ZSgxNjQ5LDQ4NSkiPjx1c2UgeGxpbms6aHJlZj0iI2x0LTAiLz48L2c+CjxnIHRyYW5zZm9ybT0idHJhbnNsYXRlKDE4NDMsNDg1KSI+PHVzZSB4bGluazpocmVmPSIjdC0wIi8+PC9nPgo8ZyB0cmFuc2Zvcm09InRyYW5zbGF0ZSgyMDM3LDQ4NSkiPjx1c2UgeGxpbms6aHJlZj0iI2VtcHR5LTAiLz48L2c+CjxnIHRyYW5zZm9ybT0idHJhbnNsYXRlKDIyMzEsNDg1KSI+PHVzZSB4bGluazpocmVmPSIjdC0wIi8+PC9nPgo8ZyB0cmFuc2Zvcm09InRyYW5zbGF0ZSgyNDI1LDQ4NSkiPjx1c2UgeGxpbms6aHJlZj0iI3QtMCIvPjwvZz4KPGcgdHJhbnNmb3JtPSJ0cmFuc2xhdGUoMjkxMCw0ODUpIj48dXNlIHhsaW5rOmhyZWY9IiNiLTAiLz48L2c+CjxnIHRyYW5zZm9ybT0idHJhbnNsYXRlKDMxMDQsNDg1KSI+PHVzZSB4bGluazpocmVmPSIjcmVjdC0wIi8+PC9nPgo8ZyB0cmFuc2Zvcm09InRyYW5zbGF0ZSg3NzYsNTgyKSI+PHVzZSB4bGluazpocmVmPSIjdC0wIi8+PC9nPgo8ZyB0cmFuc2Zvcm09InRyYW5zbGF0ZSg5NzAsNTgyKSI+PHVzZSB4bGluazpocmVmPSIjcmVjdC0wIi8+PC9nPgo8ZyB0cmFuc2Zvcm09InRyYW5zbGF0ZSgxMTY0LDU4MikiPjx1c2UgeGxpbms6aHJlZj0iI2ItMCIvPjwvZz4KPGcgdHJhbnNmb3JtPSJ0cmFuc2xhdGUoMTM1OCw1ODIpIj48dXNlIHhsaW5rOmhyZWY9IiNlbXB0eS0wIi8+PC9nPgo8ZyB0cmFuc2Zvcm09InRyYW5zbGF0ZSgxNTUyLDU4MikiPjx1c2UgeGxpbms6aHJlZj0iI3JlY3QtMCIvPjwvZz4KPGcgdHJhbnNmb3JtPSJ0cmFuc2xhdGUoMTc0Niw1ODIpIj48dXNlIHhsaW5rOmhyZWY9IiNiLTAiLz48L2c+CjxnIHRyYW5zZm9ybT0idHJhbnNsYXRlKDE5NDAsNTgyKSI+PHVzZSB4bGluazpocmVmPSIjZW1wdHktMCIvPjwvZz4KPGcgdHJhbnNmb3JtPSJ0cmFuc2xhdGUoMjAzNyw1ODIpIj48dXNlIHhsaW5rOmhyZWY9IiNuX3JiLTAiLz48L2c+CjxnIHRyYW5zZm9ybT0idHJhbnNsYXRlKDIxMzQsNTgyKSI+PHVzZSB4bGluazpocmVmPSIjYi0wIi8+PC9nPgo8ZyB0cmFuc2Zvcm09InRyYW5zbGF0ZSgyMzI4LDU4MikiPjx1c2UgeGxpbms6aHJlZj0iI2VtcHR5LTAiLz48L2c+CjxnIHRyYW5zZm9ybT0idHJhbnNsYXRlKDI1MjIsNTgyKSI+PHVzZSB4bGluazpocmVmPSIjZW1wdHktMCIvPjwvZz4KPGcgdHJhbnNmb3JtPSJ0cmFuc2xhdGUoMjYxOSw1ODIpIj48dXNlIHhsaW5rOmhyZWY9IiNuX3JiLTAiLz48L2c+CjxnIHRyYW5zZm9ybT0idHJhbnNsYXRlKDI3MTYsNTgyKSI+PHVzZSB4bGluazpocmVmPSIjYi0wIi8+PC9nPgo8ZyB0cmFuc2Zvcm09InRyYW5zbGF0ZSgyOTEwLDU4MikiPjx1c2UgeGxpbms6aHJlZj0iI3QtMCIvPjwvZz4KPGcgdHJhbnNmb3JtPSJ0cmFuc2xhdGUoMzEwNCw1ODIpIj48dXNlIHhsaW5rOmhyZWY9IiNyZWN0LTAiLz48L2c+CjxnIHRyYW5zZm9ybT0idHJhbnNsYXRlKDc3Niw2NzkpIj48dXNlIHhsaW5rOmhyZWY9IiNuX3JiLTAiLz48L2c+CjxnIHRyYW5zZm9ybT0idHJhbnNsYXRlKDg3Myw2NzkpIj48dXNlIHhsaW5rOmhyZWY9IiNyYi0wIi8+PC9nPgo8ZyB0cmFuc2Zvcm09InRyYW5zbGF0ZSg5NzAsNjc5KSI+PHVzZSB4bGluazpocmVmPSIjcmVjdC0wIi8+PC9nPgo8ZyB0cmFuc2Zvcm09InRyYW5zbGF0ZSgxMTY0LDY3OSkiPjx1c2UgeGxpbms6aHJlZj0iI3JlY3QtMCIvPjwvZz4KPGcgdHJhbnNmb3JtPSJ0cmFuc2xhdGUoMTU1Miw2NzkpIj48dXNlIHhsaW5rOmhyZWY9IiNyZWN0LTAiLz48L2c+CjxnIHRyYW5zZm9ybT0idHJhbnNsYXRlKDE2NDksNjc5KSI+PHVzZSB4bGluazpocmVmPSIjbl9yYi0wIi8+PC9nPgo8ZyB0cmFuc2Zvcm09InRyYW5zbGF0ZSgxNzQ2LDY3OSkiPjx1c2UgeGxpbms6aHJlZj0iI3JlY3QtMCIvPjwvZz4KPGcgdHJhbnNmb3JtPSJ0cmFuc2xhdGUoMjAzNyw2NzkpIj48dXNlIHhsaW5rOmhyZWY9IiNyYi0wIi8+PC9nPgo8ZyB0cmFuc2Zvcm09InRyYW5zbGF0ZSgyMTM0LDY3OSkiPjx1c2UgeGxpbms6aHJlZj0iI3JlY3QtMCIvPjwvZz4KPGcgdHJhbnNmb3JtPSJ0cmFuc2xhdGUoMjIzMSw2NzkpIj48dXNlIHhsaW5rOmhyZWY9IiNsYi0wIi8+PC9nPgo8ZyB0cmFuc2Zvcm09InRyYW5zbGF0ZSgyNjE5LDY3OSkiPjx1c2UgeGxpbms6aHJlZj0iI3JiLTAiLz48L2c+CjxnIHRyYW5zZm9ybT0idHJhbnNsYXRlKDI3MTYsNjc5KSI+PHVzZSB4bGluazpocmVmPSIjcmVjdC0wIi8+PC9nPgo8ZyB0cmFuc2Zvcm09InRyYW5zbGF0ZSgzMTA0LDY3OSkiPjx1c2UgeGxpbms6aHJlZj0iI3JlY3QtMCIvPjwvZz4KPGcgdHJhbnNmb3JtPSJ0cmFuc2xhdGUoMTk0LDc3NikiPjx1c2UgeGxpbms6aHJlZj0iI2VtcHR5LTAiLz48L2c+CjxnIHRyYW5zZm9ybT0idHJhbnNsYXRlKDQ4NSw3NzYpIj48dXNlIHhsaW5rOmhyZWY9IiNyLTAiLz48L2c+CjxnIHRyYW5zZm9ybT0idHJhbnNsYXRlKDU4Miw3NzYpIj48dXNlIHhsaW5rOmhyZWY9IiNyZWN0LTAiLz48L2c+CjxnIHRyYW5zZm9ybT0idHJhbnNsYXRlKDY3OSw3NzYpIj48dXNlIHhsaW5rOmhyZWY9IiNyZWN0LTAiLz48L2c+CjxnIHRyYW5zZm9ybT0idHJhbnNsYXRlKDc3Niw3NzYpIj48dXNlIHhsaW5rOmhyZWY9IiNyZWN0LTAiLz48L2c+CjxnIHRyYW5zZm9ybT0idHJhbnNsYXRlKDg3Myw3NzYpIj48dXNlIHhsaW5rOmhyZWY9IiNyZWN0LTAiLz48L2c+CjxnIHRyYW5zZm9ybT0idHJhbnNsYXRlKDk3MCw3NzYpIj48dXNlIHhsaW5rOmhyZWY9IiNyZWN0LTAiLz48L2c+CjxnIHRyYW5zZm9ybT0idHJhbnNsYXRlKDEwNjcsNzc2KSI+PHVzZSB4bGluazpocmVmPSIjbl9yYi0wIi8+PC9nPgo8ZyB0cmFuc2Zvcm09InRyYW5zbGF0ZSgxMTY0LDc3NikiPjx1c2UgeGxpbms6aHJlZj0iI3JlY3QtMCIvPjwvZz4KPGcgdHJhbnNmb3JtPSJ0cmFuc2xhdGUoMTI2MSw3NzYpIj48dXNlIHhsaW5rOmhyZWY9IiNyZWN0LTAiLz48L2c+CjxnIHRyYW5zZm9ybT0idHJhbnNsYXRlKDEzNTgsNzc2KSI+PHVzZSB4bGluazpocmVmPSIjbGItMCIvPjwvZz4KPGcgdHJhbnNmb3JtPSJ0cmFuc2xhdGUoMTU1Miw3NzYpIj48dXNlIHhsaW5rOmhyZWY9IiNydC0wIi8+PC9nPgo8ZyB0cmFuc2Zvcm09InRyYW5zbGF0ZSgxNjQ5LDc3NikiPjx1c2UgeGxpbms6aHJlZj0iI3JlY3QtMCIvPjwvZz4KPGcgdHJhbnNmb3JtPSJ0cmFuc2xhdGUoMTc0Niw3NzYpIj48dXNlIHhsaW5rOmhyZWY9IiNyZWN0LTAiLz48L2c+CjxnIHRyYW5zZm9ybT0idHJhbnNsYXRlKDIwMzcsNzc2KSI+PHVzZSB4bGluazpocmVmPSIjcmVjdC0wIi8+PC9nPgo8ZyB0cmFuc2Zvcm09InRyYW5zbGF0ZSgyMjMxLDc3NikiPjx1c2UgeGxpbms6aHJlZj0iI3JlY3QtMCIvPjwvZz4KPGcgdHJhbnNmb3JtPSJ0cmFuc2xhdGUoMjUyMiw3NzYpIj48dXNlIHhsaW5rOmhyZWY9IiNuX3JiLTAiLz48L2c+CjxnIHRyYW5zZm9ybT0idHJhbnNsYXRlKDI2MTksNzc2KSI+PHVzZSB4bGluazpocmVmPSIjcmVjdC0wIi8+PC9nPgo8ZyB0cmFuc2Zvcm09InRyYW5zbGF0ZSgyNzE2LDc3NikiPjx1c2UgeGxpbms6aHJlZj0iI3JlY3QtMCIvPjwvZz4KPGcgdHJhbnNmb3JtPSJ0cmFuc2xhdGUoMzAwNyw3NzYpIj48dXNlIHhsaW5rOmhyZWY9IiNuX3JiLTAiLz48L2c+CjxnIHRyYW5zZm9ybT0idHJhbnNsYXRlKDMxMDQsNzc2KSI+PHVzZSB4bGluazpocmVmPSIjcmVjdC0wIi8+PC9nPgo8ZyB0cmFuc2Zvcm09InRyYW5zbGF0ZSgzMjAxLDc3NikiPjx1c2UgeGxpbms6aHJlZj0iI2wtMCIvPjwvZz4KPGcgdHJhbnNmb3JtPSJ0cmFuc2xhdGUoMzI5OCw3NzYpIj48dXNlIHhsaW5rOmhyZWY9IiNuX3JiLTAiLz48L2c+CjxnIHRyYW5zZm9ybT0idHJhbnNsYXRlKDMzOTUsNzc2KSI+PHVzZSB4bGluazpocmVmPSIjcmItMCIvPjwvZz4KPGcgdHJhbnNmb3JtPSJ0cmFuc2xhdGUoMzQ5Miw3NzYpIj48dXNlIHhsaW5rOmhyZWY9IiNyZWN0LTAiLz48L2c+CjxnIHRyYW5zZm9ybT0idHJhbnNsYXRlKDM1ODksNzc2KSI+PHVzZSB4bGluazpocmVmPSIjcmVjdC0wIi8+PC9nPgo8ZyB0cmFuc2Zvcm09InRyYW5zbGF0ZSgzNjg2LDc3NikiPjx1c2UgeGxpbms6aHJlZj0iI3JlY3QtMCIvPjwvZz4KPGcgdHJhbnNmb3JtPSJ0cmFuc2xhdGUoMzc4Myw3NzYpIj48dXNlIHhsaW5rOmhyZWY9IiNsLTAiLz48L2c+CjxnIHRyYW5zZm9ybT0idHJhbnNsYXRlKDAsODczKSI+PHVzZSB4bGluazpocmVmPSIjYi0wIi8+PC9nPgo8ZyB0cmFuc2Zvcm09InRyYW5zbGF0ZSgyOTEsODczKSI+PHVzZSB4bGluazpocmVmPSIjZW1wdHktMCIvPjwvZz4KPGcgdHJhbnNmb3JtPSJ0cmFuc2xhdGUoNzc2LDg3MykiPjx1c2UgeGxpbms6aHJlZj0iI3JlY3QtMCIvPjwvZz4KPGcgdHJhbnNmb3JtPSJ0cmFuc2xhdGUoODczLDg3MykiPjx1c2UgeGxpbms6aHJlZj0iI3JlY3QtMCIvPjwvZz4KPGcgdHJhbnNmb3JtPSJ0cmFuc2xhdGUoOTcwLDg3MykiPjx1c2UgeGxpbms6aHJlZj0iI3JlY3QtMCIvPjwvZz4KPGcgdHJhbnNmb3JtPSJ0cmFuc2xhdGUoMTA2Nyw4NzMpIj48dXNlIHhsaW5rOmhyZWY9IiNyZWN0LTAiLz48L2c+CjxnIHRyYW5zZm9ybT0idHJhbnNsYXRlKDExNjQsODczKSI+PHVzZSB4bGluazpocmVmPSIjcmVjdC0wIi8+PC9nPgo8ZyB0cmFuc2Zvcm09InRyYW5zbGF0ZSgxMzU4LDg3MykiPjx1c2UgeGxpbms6aHJlZj0iI3QtMCIvPjwvZz4KPGcgdHJhbnNmb3JtPSJ0cmFuc2xhdGUoMTY0OSw4NzMpIj48dXNlIHhsaW5rOmhyZWY9IiNyZWN0LTAiLz48L2c+CjxnIHRyYW5zZm9ybT0idHJhbnNsYXRlKDE3NDYsODczKSI+PHVzZSB4bGluazpocmVmPSIjbHQtMCIvPjwvZz4KPGcgdHJhbnNmb3JtPSJ0cmFuc2xhdGUoMjAzNyw4NzMpIj48dXNlIHhsaW5rOmhyZWY9IiNyZWN0LTAiLz48L2c+CjxnIHRyYW5zZm9ybT0idHJhbnNsYXRlKDIyMzEsODczKSI+PHVzZSB4bGluazpocmVmPSIjcmVjdC0wIi8+PC9nPgo8ZyB0cmFuc2Zvcm09InRyYW5zbGF0ZSgyMzI4LDg3MykiPjx1c2UgeGxpbms6aHJlZj0iI2xiLTAiLz48L2c+CjxnIHRyYW5zZm9ybT0idHJhbnNsYXRlKDI0MjUsODczKSI+PHVzZSB4bGluazpocmVmPSIjbl9yYi0wIi8+PC9nPgo8ZyB0cmFuc2Zvcm09InRyYW5zbGF0ZSgyNTIyLDg3MykiPjx1c2UgeGxpbms6aHJlZj0iI3JiLTAiLz48L2c+CjxnIHRyYW5zZm9ybT0idHJhbnNsYXRlKDI2MTksODczKSI+PHVzZSB4bGluazpocmVmPSIjcmVjdC0wIi8+PC9nPgo8ZyB0cmFuc2Zvcm09InRyYW5zbGF0ZSgyNzE2LDg3MykiPjx1c2UgeGxpbms6aHJlZj0iI3JlY3QtMCIvPjwvZz4KPGcgdHJhbnNmb3JtPSJ0cmFuc2xhdGUoMjgxMyw4NzMpIj48dXNlIHhsaW5rOmhyZWY9IiNyZWN0LTAiLz48L2c+CjxnIHRyYW5zZm9ybT0idHJhbnNsYXRlKDI5MTAsODczKSI+PHVzZSB4bGluazpocmVmPSIjcmVjdC0wIi8+PC9nPgo8ZyB0cmFuc2Zvcm09InRyYW5zbGF0ZSgzMDA3LDg3MykiPjx1c2UgeGxpbms6aHJlZj0iI3JlY3QtMCIvPjwvZz4KPGcgdHJhbnNmb3JtPSJ0cmFuc2xhdGUoMzEwNCw4NzMpIj48dXNlIHhsaW5rOmhyZWY9IiNsdC0wIi8+PC9nPgo8ZyB0cmFuc2Zvcm09InRyYW5zbGF0ZSgzMjAxLDg3MykiPjx1c2UgeGxpbms6aHJlZj0iI25fcmItMCIvPjwvZz4KPGcgdHJhbnNmb3JtPSJ0cmFuc2xhdGUoMzI5OCw4NzMpIj48dXNlIHhsaW5rOmhyZWY9IiNyYi0wIi8+PC9nPgo8ZyB0cmFuc2Zvcm09InRyYW5zbGF0ZSgzMzk1LDg3MykiPjx1c2UgeGxpbms6aHJlZj0iI2x0LTAiLz48L2c+CjxnIHRyYW5zZm9ybT0idHJhbnNsYXRlKDM2ODYsODczKSI+PHVzZSB4bGluazpocmVmPSIjcmVjdC0wIi8+PC9nPgo8ZyB0cmFuc2Zvcm09InRyYW5zbGF0ZSgzODgwLDg3MykiPjx1c2UgeGxpbms6aHJlZj0iI2ItMCIvPjwvZz4KPGcgdHJhbnNmb3JtPSJ0cmFuc2xhdGUoMCw5NzApIj48dXNlIHhsaW5rOmhyZWY9IiNydC0wIi8+PC9nPgo8ZyB0cmFuc2Zvcm09InRyYW5zbGF0ZSg5Nyw5NzApIj48dXNlIHhsaW5rOmhyZWY9IiNsLTAiLz48L2c+CjxnIHRyYW5zZm9ybT0idHJhbnNsYXRlKDU4Miw5NzApIj48dXNlIHhsaW5rOmhyZWY9IiNyLTAiLz48L2c+CjxnIHRyYW5zZm9ybT0idHJhbnNsYXRlKDY3OSw5NzApIj48dXNlIHhsaW5rOmhyZWY9IiNyZWN0LTAiLz48L2c+CjxnIHRyYW5zZm9ybT0idHJhbnNsYXRlKDc3Niw5NzApIj48dXNlIHhsaW5rOmhyZWY9IiNyZWN0LTAiLz48L2c+CjxnIHRyYW5zZm9ybT0idHJhbnNsYXRlKDk3MCw5NzApIj48dXNlIHhsaW5rOmhyZWY9IiNydC0wIi8+PC9nPgo8ZyB0cmFuc2Zvcm09InRyYW5zbGF0ZSgxMDY3LDk3MCkiPjx1c2UgeGxpbms6aHJlZj0iI3JlY3QtMCIvPjwvZz4KPGcgdHJhbnNmb3JtPSJ0cmFuc2xhdGUoMTE2NCw5NzApIj48dXNlIHhsaW5rOmhyZWY9IiNsdC0wIi8+PC9nPgo8ZyB0cmFuc2Zvcm09InRyYW5zbGF0ZSgxNDU1LDk3MCkiPjx1c2UgeGxpbms6aHJlZj0iI3ItMCIvPjwvZz4KPGcgdHJhbnNmb3JtPSJ0cmFuc2xhdGUoMTU1Miw5NzApIj48dXNlIHhsaW5rOmhyZWY9IiNyZWN0LTAiLz48L2c+CjxnIHRyYW5zZm9ybT0idHJhbnNsYXRlKDE2NDksOTcwKSI+PHVzZSB4bGluazpocmVmPSIjcmVjdC0wIi8+PC9nPgo8ZyB0cmFuc2Zvcm09InRyYW5zbGF0ZSgxODQzLDk3MCkiPjx1c2UgeGxpbms6aHJlZj0iI2ItMCIvPjwvZz4KPGcgdHJhbnNmb3JtPSJ0cmFuc2xhdGUoMjAzNyw5NzApIj48dXNlIHhsaW5rOmhyZWY9IiNyZWN0LTAiLz48L2c+CjxnIHRyYW5zZm9ybT0idHJhbnNsYXRlKDIyMzEsOTcwKSI+PHVzZSB4bGluazpocmVmPSIjcnQtMCIvPjwvZz4KPGcgdHJhbnNmb3JtPSJ0cmFuc2xhdGUoMjMyOCw5NzApIj48dXNlIHhsaW5rOmhyZWY9IiNyZWN0LTAiLz48L2c+CjxnIHRyYW5zZm9ybT0idHJhbnNsYXRlKDI0MjUsOTcwKSI+PHVzZSB4bGluazpocmVmPSIjcmVjdC0wIi8+PC9nPgo8ZyB0cmFuc2Zvcm09InRyYW5zbGF0ZSgyNTIyLDk3MCkiPjx1c2UgeGxpbms6aHJlZj0iI3JlY3QtMCIvPjwvZz4KPGcgdHJhbnNmb3JtPSJ0cmFuc2xhdGUoMjYxOSw5NzApIj48dXNlIHhsaW5rOmhyZWY9IiNsdC0wIi8+PC9nPgo8ZyB0cmFuc2Zvcm09InRyYW5zbGF0ZSgzMDA3LDk3MCkiPjx1c2UgeGxpbms6aHJlZj0iI3JlY3QtMCIvPjwvZz4KPGcgdHJhbnNmb3JtPSJ0cmFuc2xhdGUoMzEwNCw5NzApIj48dXNlIHhsaW5rOmhyZWY9IiNuX3JiLTAiLz48L2c+CjxnIHRyYW5zZm9ybT0idHJhbnNsYXRlKDMyMDEsOTcwKSI+PHVzZSB4bGluazpocmVmPSIjcmItMCIvPjwvZz4KPGcgdHJhbnNmb3JtPSJ0cmFuc2xhdGUoMzI5OCw5NzApIj48dXNlIHhsaW5rOmhyZWY9IiNsdC0wIi8+PC9nPgo8ZyB0cmFuc2Zvcm09InRyYW5zbGF0ZSgzNDkyLDk3MCkiPjx1c2UgeGxpbms6aHJlZj0iI3JiLTAiLz48L2c+CjxnIHRyYW5zZm9ybT0idHJhbnNsYXRlKDM1ODksOTcwKSI+PHVzZSB4bGluazpocmVmPSIjcmVjdC0wIi8+PC9nPgo8ZyB0cmFuc2Zvcm09InRyYW5zbGF0ZSgzNjg2LDk3MCkiPjx1c2UgeGxpbms6aHJlZj0iI2x0LTAiLz48L2c+CjxnIHRyYW5zZm9ybT0idHJhbnNsYXRlKDM4ODAsOTcwKSI+PHVzZSB4bGluazpocmVmPSIjcmVjdC0wIi8+PC9nPgo8ZyB0cmFuc2Zvcm09InRyYW5zbGF0ZSg0ODUsMTA2NykiPjx1c2UgeGxpbms6aHJlZj0iI2VtcHR5LTAiLz48L2c+CjxnIHRyYW5zZm9ybT0idHJhbnNsYXRlKDc3NiwxMDY3KSI+PHVzZSB4bGluazpocmVmPSIjcmVjdC0wIi8+PC9nPgo8ZyB0cmFuc2Zvcm09InRyYW5zbGF0ZSg4NzMsMTA2NykiPjx1c2UgeGxpbms6aHJlZj0iI2wtMCIvPjwvZz4KPGcgdHJhbnNmb3JtPSJ0cmFuc2xhdGUoMTM1OCwxMDY3KSI+PHVzZSB4bGluazpocmVmPSIjZW1wdHktMCIvPjwvZz4KPGcgdHJhbnNmb3JtPSJ0cmFuc2xhdGUoMTY0OSwxMDY3KSI+PHVzZSB4bGluazpocmVmPSIjcmVjdC0wIi8+PC9nPgo8ZyB0cmFuc2Zvcm09InRyYW5zbGF0ZSgxNzQ2LDEwNjcpIj48dXNlIHhsaW5rOmhyZWY9IiNuX3JiLTAiLz48L2c+CjxnIHRyYW5zZm9ybT0idHJhbnNsYXRlKDE4NDMsMTA2NykiPjx1c2UgeGxpbms6aHJlZj0iI3JlY3QtMCIvPjwvZz4KPGcgdHJhbnNmb3JtPSJ0cmFuc2xhdGUoMjAzNywxMDY3KSI+PHVzZSB4bGluazpocmVmPSIjcnQtMCIvPjwvZz4KPGcgdHJhbnNmb3JtPSJ0cmFuc2xhdGUoMjEzNCwxMDY3KSI+PHVzZSB4bGluazpocmVmPSIjbC0wIi8+PC9nPgo8ZyB0cmFuc2Zvcm09InRyYW5zbGF0ZSgyMzI4LDEwNjcpIj48dXNlIHhsaW5rOmhyZWY9IiNyZWN0LTAiLz48L2c+CjxnIHRyYW5zZm9ybT0idHJhbnNsYXRlKDI1MjIsMTA2NykiPjx1c2UgeGxpbms6aHJlZj0iI3QtMCIvPjwvZz4KPGcgdHJhbnNmb3JtPSJ0cmFuc2xhdGUoMjcxNiwxMDY3KSI+PHVzZSB4bGluazpocmVmPSIjZW1wdHktMCIvPjwvZz4KPGcgdHJhbnNmb3JtPSJ0cmFuc2xhdGUoMjkxMCwxMDY3KSI+PHVzZSB4bGluazpocmVmPSIjci0wIi8+PC9nPgo8ZyB0cmFuc2Zvcm09InRyYW5zbGF0ZSgzMDA3LDEwNjcpIj48dXNlIHhsaW5rOmhyZWY9IiNyZWN0LTAiLz48L2c+CjxnIHRyYW5zZm9ybT0idHJhbnNsYXRlKDMxMDQsMTA2NykiPjx1c2UgeGxpbms6aHJlZj0iI3JlY3QtMCIvPjwvZz4KPGcgdHJhbnNmb3JtPSJ0cmFuc2xhdGUoMzIwMSwxMDY3KSI+PHVzZSB4bGluazpocmVmPSIjcmVjdC0wIi8+PC9nPgo8ZyB0cmFuc2Zvcm09InRyYW5zbGF0ZSgzNDkyLDEwNjcpIj48dXNlIHhsaW5rOmhyZWY9IiNydC0wIi8+PC9nPgo8ZyB0cmFuc2Zvcm09InRyYW5zbGF0ZSgzNTg5LDEwNjcpIj48dXNlIHhsaW5rOmhyZWY9IiNsdC0wIi8+PC9nPgo8ZyB0cmFuc2Zvcm09InRyYW5zbGF0ZSgzODgwLDEwNjcpIj48dXNlIHhsaW5rOmhyZWY9IiNyZWN0LTAiLz48L2c+CjxnIHRyYW5zZm9ybT0idHJhbnNsYXRlKDAsMTE2NCkiPjx1c2UgeGxpbms6aHJlZj0iI3JiLTAiLz48L2c+CjxnIHRyYW5zZm9ybT0idHJhbnNsYXRlKDk3LDExNjQpIj48dXNlIHhsaW5rOmhyZWY9IiNsLTAiLz48L2c+CjxnIHRyYW5zZm9ybT0idHJhbnNsYXRlKDU4MiwxMTY0KSI+PHVzZSB4bGluazpocmVmPSIjci0wIi8+PC9nPgo8ZyB0cmFuc2Zvcm09InRyYW5zbGF0ZSg2NzksMTE2NCkiPjx1c2UgeGxpbms6aHJlZj0iI3JlY3QtMCIvPjwvZz4KPGcgdHJhbnNmb3JtPSJ0cmFuc2xhdGUoNzc2LDExNjQpIj48dXNlIHhsaW5rOmhyZWY9IiNyZWN0LTAiLz48L2c+CjxnIHRyYW5zZm9ybT0idHJhbnNsYXRlKDk3MCwxMTY0KSI+PHVzZSB4bGluazpocmVmPSIjci0wIi8+PC9nPgo8ZyB0cmFuc2Zvcm09InRyYW5zbGF0ZSgxMDY3LDExNjQpIj48dXNlIHhsaW5rOmhyZWY9IiNyZWN0LTAiLz48L2c+CjxnIHRyYW5zZm9ybT0idHJhbnNsYXRlKDExNjQsMTE2NCkiPjx1c2UgeGxpbms6aHJlZj0iI3JlY3QtMCIvPjwvZz4KPGcgdHJhbnNmb3JtPSJ0cmFuc2xhdGUoMTI2MSwxMTY0KSI+PHVzZSB4bGluazpocmVmPSIjbC0wIi8+PC9nPgo8ZyB0cmFuc2Zvcm09InRyYW5zbGF0ZSgxNTUyLDExNjQpIj48dXNlIHhsaW5rOmhyZWY9IiNuX3JiLTAiLz48L2c+CjxnIHRyYW5zZm9ybT0idHJhbnNsYXRlKDE2NDksMTE2NCkiPjx1c2UgeGxpbms6aHJlZj0iI3JlY3QtMCIvPjwvZz4KPGcgdHJhbnNmb3JtPSJ0cmFuc2xhdGUoMTc0NiwxMTY0KSI+PHVzZSB4bGluazpocmVmPSIjcmVjdC0wIi8+PC9nPgo8ZyB0cmFuc2Zvcm09InRyYW5zbGF0ZSgxODQzLDExNjQpIj48dXNlIHhsaW5rOmhyZWY9IiNyZWN0LTAiLz48L2c+CjxnIHRyYW5zZm9ybT0idHJhbnNsYXRlKDIyMzEsMTE2NCkiPjx1c2UgeGxpbms6aHJlZj0iI25fcmItMCIvPjwvZz4KPGcgdHJhbnNmb3JtPSJ0cmFuc2xhdGUoMjMyOCwxMTY0KSI+PHVzZSB4bGluazpocmVmPSIjcmVjdC0wIi8+PC9nPgo8ZyB0cmFuc2Zvcm09InRyYW5zbGF0ZSgyODEzLDExNjQpIj48dXNlIHhsaW5rOmhyZWY9IiNlbXB0eS0wIi8+PC9nPgo8ZyB0cmFuc2Zvcm09InRyYW5zbGF0ZSgzMTA0LDExNjQpIj48dXNlIHhsaW5rOmhyZWY9IiNyZWN0LTAiLz48L2c+CjxnIHRyYW5zZm9ybT0idHJhbnNsYXRlKDMyMDEsMTE2NCkiPjx1c2UgeGxpbms6aHJlZj0iI3JlY3QtMCIvPjwvZz4KPGcgdHJhbnNmb3JtPSJ0cmFuc2xhdGUoMzI5OCwxMTY0KSI+PHVzZSB4bGluazpocmVmPSIjcmVjdC0wIi8+PC9nPgo8ZyB0cmFuc2Zvcm09InRyYW5zbGF0ZSgzMzk1LDExNjQpIj48dXNlIHhsaW5rOmhyZWY9IiNsLTAiLz48L2c+CjxnIHRyYW5zZm9ybT0idHJhbnNsYXRlKDM3ODMsMTE2NCkiPjx1c2UgeGxpbms6aHJlZj0iI25fcmItMCIvPjwvZz4KPGcgdHJhbnNmb3JtPSJ0cmFuc2xhdGUoMzg4MCwxMTY0KSI+PHVzZSB4bGluazpocmVmPSIjcmVjdC0wIi8+PC9nPgo8ZyB0cmFuc2Zvcm09InRyYW5zbGF0ZSgwLDEyNjEpIj48dXNlIHhsaW5rOmhyZWY9IiN0LTAiLz48L2c+CjxnIHRyYW5zZm9ybT0idHJhbnNsYXRlKDc3NiwxMjYxKSI+PHVzZSB4bGluazpocmVmPSIjdC0wIi8+PC9nPgo8ZyB0cmFuc2Zvcm09InRyYW5zbGF0ZSgxMDY3LDEyNjEpIj48dXNlIHhsaW5rOmhyZWY9IiNyZWN0LTAiLz48L2c+CjxnIHRyYW5zZm9ybT0idHJhbnNsYXRlKDEzNTgsMTI2MSkiPjx1c2UgeGxpbms6aHJlZj0iI2VtcHR5LTAiLz48L2c+CjxnIHRyYW5zZm9ybT0idHJhbnNsYXRlKDE1NTIsMTI2MSkiPjx1c2UgeGxpbms6aHJlZj0iI3ItMCIvPjwvZz4KPGcgdHJhbnNmb3JtPSJ0cmFuc2xhdGUoMTY0OSwxMjYxKSI+PHVzZSB4bGluazpocmVmPSIjbHQtMCIvPjwvZz4KPGcgdHJhbnNmb3JtPSJ0cmFuc2xhdGUoMTg0MywxMjYxKSI+PHVzZSB4bGluazpocmVmPSIjcmVjdC0wIi8+PC9nPgo8ZyB0cmFuc2Zvcm09InRyYW5zbGF0ZSgyMDM3LDEyNjEpIj48dXNlIHhsaW5rOmhyZWY9IiNyLTAiLz48L2c+CjxnIHRyYW5zZm9ybT0idHJhbnNsYXRlKDIxMzQsMTI2MSkiPjx1c2UgeGxpbms6aHJlZj0iI3JlY3QtMCIvPjwvZz4KPGcgdHJhbnNmb3JtPSJ0cmFuc2xhdGUoMjIzMSwxMjYxKSI+PHVzZSB4bGluazpocmVmPSIjcmVjdC0wIi8+PC9nPgo8ZyB0cmFuc2Zvcm09InRyYW5zbGF0ZSgyMzI4LDEyNjEpIj48dXNlIHhsaW5rOmhyZWY9IiNyZWN0LTAiLz48L2c+CjxnIHRyYW5zZm9ybT0idHJhbnNsYXRlKDMxMDQsMTI2MSkiPjx1c2UgeGxpbms6aHJlZj0iI3JlY3QtMCIvPjwvZz4KPGcgdHJhbnNmb3JtPSJ0cmFuc2xhdGUoMzIwMSwxMjYxKSI+PHVzZSB4bGluazpocmVmPSIjcmVjdC0wIi8+PC9nPgo8ZyB0cmFuc2Zvcm09InRyYW5zbGF0ZSgzNjg2LDEyNjEpIj48dXNlIHhsaW5rOmhyZWY9IiNyYi0wIi8+PC9nPgo8ZyB0cmFuc2Zvcm09InRyYW5zbGF0ZSgzNzgzLDEyNjEpIj48dXNlIHhsaW5rOmhyZWY9IiNyZWN0LTAiLz48L2c+CjxnIHRyYW5zZm9ybT0idHJhbnNsYXRlKDM4ODAsMTI2MSkiPjx1c2UgeGxpbms6aHJlZj0iI3JlY3QtMCIvPjwvZz4KPGcgdHJhbnNmb3JtPSJ0cmFuc2xhdGUoMzg4LDEzNTgpIj48dXNlIHhsaW5rOmhyZWY9IiNiLTAiLz48L2c+CjxnIHRyYW5zZm9ybT0idHJhbnNsYXRlKDU4MiwxMzU4KSI+PHVzZSB4bGluazpocmVmPSIjZW1wdHktMCIvPjwvZz4KPGcgdHJhbnNmb3JtPSJ0cmFuc2xhdGUoMTA2NywxMzU4KSI+PHVzZSB4bGluazpocmVmPSIjcmVjdC0wIi8+PC9nPgo8ZyB0cmFuc2Zvcm09InRyYW5zbGF0ZSgxMTY0LDEzNTgpIj48dXNlIHhsaW5rOmhyZWY9IiNsLTAiLz48L2c+CjxnIHRyYW5zZm9ybT0idHJhbnNsYXRlKDE0NTUsMTM1OCkiPjx1c2UgeGxpbms6aHJlZj0iI2ItMCIvPjwvZz4KPGcgdHJhbnNmb3JtPSJ0cmFuc2xhdGUoMTc0NiwxMzU4KSI+PHVzZSB4bGluazpocmVmPSIjcmItMCIvPjwvZz4KPGcgdHJhbnNmb3JtPSJ0cmFuc2xhdGUoMTg0MywxMzU4KSI+PHVzZSB4bGluazpocmVmPSIjcmVjdC0wIi8+PC9nPgo8ZyB0cmFuc2Zvcm09InRyYW5zbGF0ZSgyMTM0LDEzNTgpIj48dXNlIHhsaW5rOmhyZWY9IiNyZWN0LTAiLz48L2c+CjxnIHRyYW5zZm9ybT0idHJhbnNsYXRlKDIzMjgsMTM1OCkiPjx1c2UgeGxpbms6aHJlZj0iI3J0LTAiLz48L2c+CjxnIHRyYW5zZm9ybT0idHJhbnNsYXRlKDI0MjUsMTM1OCkiPjx1c2UgeGxpbms6aHJlZj0iI2xiLTAiLz48L2c+CjxnIHRyYW5zZm9ybT0idHJhbnNsYXRlKDI2MTksMTM1OCkiPjx1c2UgeGxpbms6aHJlZj0iI2VtcHR5LTAiLz48L2c+CjxnIHRyYW5zZm9ybT0idHJhbnNsYXRlKDI4MTMsMTM1OCkiPjx1c2UgeGxpbms6aHJlZj0iI3ItMCIvPjwvZz4KPGcgdHJhbnNmb3JtPSJ0cmFuc2xhdGUoMjkxMCwxMzU4KSI+PHVzZSB4bGluazpocmVmPSIjbC0wIi8+PC9nPgo8ZyB0cmFuc2Zvcm09InRyYW5zbGF0ZSgzMDA3LDEzNTgpIj48dXNlIHhsaW5rOmhyZWY9IiNuX3JiLTAiLz48L2c+CjxnIHRyYW5zZm9ybT0idHJhbnNsYXRlKDMxMDQsMTM1OCkiPjx1c2UgeGxpbms6aHJlZj0iI3JlY3QtMCIvPjwvZz4KPGcgdHJhbnNmb3JtPSJ0cmFuc2xhdGUoMzIwMSwxMzU4KSI+PHVzZSB4bGluazpocmVmPSIjcmVjdC0wIi8+PC9nPgo8ZyB0cmFuc2Zvcm09InRyYW5zbGF0ZSgzMjk4LDEzNTgpIj48dXNlIHhsaW5rOmhyZWY9IiNsYi0wIi8+PC9nPgo8ZyB0cmFuc2Zvcm09InRyYW5zbGF0ZSgzNjg2LDEzNTgpIj48dXNlIHhsaW5rOmhyZWY9IiN0LTAiLz48L2c+CjxnIHRyYW5zZm9ybT0idHJhbnNsYXRlKDM4ODAsMTM1OCkiPjx1c2UgeGxpbms6aHJlZj0iI3JlY3QtMCIvPjwvZz4KPGcgdHJhbnNmb3JtPSJ0cmFuc2xhdGUoMzg4LDE0NTUpIj48dXNlIHhsaW5rOmhyZWY9IiN0LTAiLz48L2c+CjxnIHRyYW5zZm9ybT0idHJhbnNsYXRlKDU4MiwxNDU1KSI+PHVzZSB4bGluazpocmVmPSIjbl9yYi0wIi8+PC9nPgo8ZyB0cmFuc2Zvcm09InRyYW5zbGF0ZSg2NzksMTQ1NSkiPjx1c2UgeGxpbms6aHJlZj0iI2ItMCIvPjwvZz4KPGcgdHJhbnNmb3JtPSJ0cmFuc2xhdGUoOTcwLDE0NTUpIj48dXNlIHhsaW5rOmhyZWY9IiNuX3JiLTAiLz48L2c+CjxnIHRyYW5zZm9ybT0idHJhbnNsYXRlKDEwNjcsMTQ1NSkiPjx1c2UgeGxpbms6aHJlZj0iI3JlY3QtMCIvPjwvZz4KPGcgdHJhbnNmb3JtPSJ0cmFuc2xhdGUoMTQ1NSwxNDU1KSI+PHVzZSB4bGluazpocmVmPSIjcnQtMCIvPjwvZz4KPGcgdHJhbnNmb3JtPSJ0cmFuc2xhdGUoMTU1MiwxNDU1KSI+PHVzZSB4bGluazpocmVmPSIjbC0wIi8+PC9nPgo8ZyB0cmFuc2Zvcm09InRyYW5zbGF0ZSgxNzQ2LDE0NTUpIj48dXNlIHhsaW5rOmhyZWY9IiNydC0wIi8+PC9nPgo8ZyB0cmFuc2Zvcm09InRyYW5zbGF0ZSgxODQzLDE0NTUpIj48dXNlIHhsaW5rOmhyZWY9IiNyZWN0LTAiLz48L2c+CjxnIHRyYW5zZm9ybT0idHJhbnNsYXRlKDE5NDAsMTQ1NSkiPjx1c2UgeGxpbms6aHJlZj0iI2xiLTAiLz48L2c+CjxnIHRyYW5zZm9ybT0idHJhbnNsYXRlKDIxMzQsMTQ1NSkiPjx1c2UgeGxpbms6aHJlZj0iI3QtMCIvPjwvZz4KPGcgdHJhbnNmb3JtPSJ0cmFuc2xhdGUoMjQyNSwxNDU1KSI+PHVzZSB4bGluazpocmVmPSIjcmVjdC0wIi8+PC9nPgo8ZyB0cmFuc2Zvcm09InRyYW5zbGF0ZSgzMDA3LDE0NTUpIj48dXNlIHhsaW5rOmhyZWY9IiNyLTAiLz48L2c+CjxnIHRyYW5zZm9ybT0idHJhbnNsYXRlKDMxMDQsMTQ1NSkiPjx1c2UgeGxpbms6aHJlZj0iI3JlY3QtMCIvPjwvZz4KPGcgdHJhbnNmb3JtPSJ0cmFuc2xhdGUoMzIwMSwxNDU1KSI+PHVzZSB4bGluazpocmVmPSIjcmVjdC0wIi8+PC9nPgo8ZyB0cmFuc2Zvcm09InRyYW5zbGF0ZSgzMjk4LDE0NTUpIj48dXNlIHhsaW5rOmhyZWY9IiNyZWN0LTAiLz48L2c+CjxnIHRyYW5zZm9ybT0idHJhbnNsYXRlKDM1ODksMTQ1NSkiPjx1c2UgeGxpbms6aHJlZj0iI2ItMCIvPjwvZz4KPGcgdHJhbnNmb3JtPSJ0cmFuc2xhdGUoMzc4MywxNDU1KSI+PHVzZSB4bGluazpocmVmPSIjci0wIi8+PC9nPgo8ZyB0cmFuc2Zvcm09InRyYW5zbGF0ZSgzODgwLDE0NTUpIj48dXNlIHhsaW5rOmhyZWY9IiNsdC0wIi8+PC9nPgo8ZyB0cmFuc2Zvcm09InRyYW5zbGF0ZSgwLDE1NTIpIj48dXNlIHhsaW5rOmhyZWY9IiNyYi0wIi8+PC9nPgo8ZyB0cmFuc2Zvcm09InRyYW5zbGF0ZSg5NywxNTUyKSI+PHVzZSB4bGluazpocmVmPSIjbGItMCIvPjwvZz4KPGcgdHJhbnNmb3JtPSJ0cmFuc2xhdGUoNDg1LDE1NTIpIj48dXNlIHhsaW5rOmhyZWY9IiNyLTAiLz48L2c+CjxnIHRyYW5zZm9ybT0idHJhbnNsYXRlKDU4MiwxNTUyKSI+PHVzZSB4bGluazpocmVmPSIjcmVjdC0wIi8+PC9nPgo8ZyB0cmFuc2Zvcm09InRyYW5zbGF0ZSg2NzksMTU1MikiPjx1c2UgeGxpbms6aHJlZj0iI3JlY3QtMCIvPjwvZz4KPGcgdHJhbnNmb3JtPSJ0cmFuc2xhdGUoNzc2LDE1NTIpIj48dXNlIHhsaW5rOmhyZWY9IiNyZWN0LTAiLz48L2c+CjxnIHRyYW5zZm9ybT0idHJhbnNsYXRlKDg3MywxNTUyKSI+PHVzZSB4bGluazpocmVmPSIjcmVjdC0wIi8+PC9nPgo8ZyB0cmFuc2Zvcm09InRyYW5zbGF0ZSg5NzAsMTU1MikiPjx1c2UgeGxpbms6aHJlZj0iI3JlY3QtMCIvPjwvZz4KPGcgdHJhbnNmb3JtPSJ0cmFuc2xhdGUoMTA2NywxNTUyKSI+PHVzZSB4bGluazpocmVmPSIjcmVjdC0wIi8+PC9nPgo8ZyB0cmFuc2Zvcm09InRyYW5zbGF0ZSgxMjYxLDE1NTIpIj48dXNlIHhsaW5rOmhyZWY9IiNlbXB0eS0wIi8+PC9nPgo8ZyB0cmFuc2Zvcm09InRyYW5zbGF0ZSgxNjQ5LDE1NTIpIj48dXNlIHhsaW5rOmhyZWY9IiNlbXB0eS0wIi8+PC9nPgo8ZyB0cmFuc2Zvcm09InRyYW5zbGF0ZSgxODQzLDE1NTIpIj48dXNlIHhsaW5rOmhyZWY9IiNyZWN0LTAiLz48L2c+CjxnIHRyYW5zZm9ybT0idHJhbnNsYXRlKDE5NDAsMTU1MikiPjx1c2UgeGxpbms6aHJlZj0iI2x0LTAiLz48L2c+CjxnIHRyYW5zZm9ybT0idHJhbnNsYXRlKDIzMjgsMTU1MikiPjx1c2UgeGxpbms6aHJlZj0iI3JiLTAiLz48L2c+CjxnIHRyYW5zZm9ybT0idHJhbnNsYXRlKDI0MjUsMTU1MikiPjx1c2UgeGxpbms6aHJlZj0iI3JlY3QtMCIvPjwvZz4KPGcgdHJhbnNmb3JtPSJ0cmFuc2xhdGUoMjUyMiwxNTUyKSI+PHVzZSB4bGluazpocmVmPSIjbl9yYi0wIi8+PC9nPgo8ZyB0cmFuc2Zvcm09InRyYW5zbGF0ZSgyNjE5LDE1NTIpIj48dXNlIHhsaW5rOmhyZWY9IiNiLTAiLz48L2c+CjxnIHRyYW5zZm9ybT0idHJhbnNsYXRlKDI4MTMsMTU1MikiPjx1c2UgeGxpbms6aHJlZj0iI2ItMCIvPjwvZz4KPGcgdHJhbnNmb3JtPSJ0cmFuc2xhdGUoMzEwNCwxNTUyKSI+PHVzZSB4bGluazpocmVmPSIjcmVjdC0wIi8+PC9nPgo8ZyB0cmFuc2Zvcm09InRyYW5zbGF0ZSgzMjAxLDE1NTIpIj48dXNlIHhsaW5rOmhyZWY9IiNyZWN0LTAiLz48L2c+CjxnIHRyYW5zZm9ybT0idHJhbnNsYXRlKDMyOTgsMTU1MikiPjx1c2UgeGxpbms6aHJlZj0iI3JlY3QtMCIvPjwvZz4KPGcgdHJhbnNmb3JtPSJ0cmFuc2xhdGUoMzU4OSwxNTUyKSI+PHVzZSB4bGluazpocmVmPSIjdC0wIi8+PC9nPgo8ZyB0cmFuc2Zvcm09InRyYW5zbGF0ZSgwLDE2NDkpIj48dXNlIHhsaW5rOmhyZWY9IiNydC0wIi8+PC9nPgo8ZyB0cmFuc2Zvcm09InRyYW5zbGF0ZSg5NywxNjQ5KSI+PHVzZSB4bGluazpocmVmPSIjcmVjdC0wIi8+PC9nPgo8ZyB0cmFuc2Zvcm09InRyYW5zbGF0ZSgxOTQsMTY0OSkiPjx1c2UgeGxpbms6aHJlZj0iI3JlY3QtMCIvPjwvZz4KPGcgdHJhbnNmb3JtPSJ0cmFuc2xhdGUoMjkxLDE2NDkpIj48dXNlIHhsaW5rOmhyZWY9IiNsYi0wIi8+PC9nPgo8ZyB0cmFuc2Zvcm09InRyYW5zbGF0ZSg2NzksMTY0OSkiPjx1c2UgeGxpbms6aHJlZj0iI3JlY3QtMCIvPjwvZz4KPGcgdHJhbnNmb3JtPSJ0cmFuc2xhdGUoNzc2LDE2NDkpIj48dXNlIHhsaW5rOmhyZWY9IiNyZWN0LTAiLz48L2c+CjxnIHRyYW5zZm9ybT0idHJhbnNsYXRlKDg3MywxNjQ5KSI+PHVzZSB4bGluazpocmVmPSIjcmVjdC0wIi8+PC9nPgo8ZyB0cmFuc2Zvcm09InRyYW5zbGF0ZSg5NzAsMTY0OSkiPjx1c2UgeGxpbms6aHJlZj0iI3JlY3QtMCIvPjwvZz4KPGcgdHJhbnNmb3JtPSJ0cmFuc2xhdGUoMTA2NywxNjQ5KSI+PHVzZSB4bGluazpocmVmPSIjbHQtMCIvPjwvZz4KPGcgdHJhbnNmb3JtPSJ0cmFuc2xhdGUoMTQ1NSwxNjQ5KSI+PHVzZSB4bGluazpocmVmPSIjcmItMCIvPjwvZz4KPGcgdHJhbnNmb3JtPSJ0cmFuc2xhdGUoMTU1MiwxNjQ5KSI+PHVzZSB4bGluazpocmVmPSIjbC0wIi8+PC9nPgo8ZyB0cmFuc2Zvcm09InRyYW5zbGF0ZSgxNzQ2LDE2NDkpIj48dXNlIHhsaW5rOmhyZWY9IiNyYi0wIi8+PC9nPgo8ZyB0cmFuc2Zvcm09InRyYW5zbGF0ZSgxODQzLDE2NDkpIj48dXNlIHhsaW5rOmhyZWY9IiNsdC0wIi8+PC9nPgo8ZyB0cmFuc2Zvcm09InRyYW5zbGF0ZSgyMzI4LDE2NDkpIj48dXNlIHhsaW5rOmhyZWY9IiNydC0wIi8+PC9nPgo8ZyB0cmFuc2Zvcm09InRyYW5zbGF0ZSgyNDI1LDE2NDkpIj48dXNlIHhsaW5rOmhyZWY9IiNyZWN0LTAiLz48L2c+CjxnIHRyYW5zZm9ybT0idHJhbnNsYXRlKDI1MjIsMTY0OSkiPjx1c2UgeGxpbms6aHJlZj0iI3JlY3QtMCIvPjwvZz4KPGcgdHJhbnNmb3JtPSJ0cmFuc2xhdGUoMjYxOSwxNjQ5KSI+PHVzZSB4bGluazpocmVmPSIjcmVjdC0wIi8+PC9nPgo8ZyB0cmFuc2Zvcm09InRyYW5zbGF0ZSgyODEzLDE2NDkpIj48dXNlIHhsaW5rOmhyZWY9IiN0LTAiLz48L2c+CjxnIHRyYW5zZm9ybT0idHJhbnNsYXRlKDMwMDcsMTY0OSkiPjx1c2UgeGxpbms6aHJlZj0iI3JiLTAiLz48L2c+CjxnIHRyYW5zZm9ybT0idHJhbnNsYXRlKDMxMDQsMTY0OSkiPjx1c2UgeGxpbms6aHJlZj0iI3JlY3QtMCIvPjwvZz4KPGcgdHJhbnNmb3JtPSJ0cmFuc2xhdGUoMzIwMSwxNjQ5KSI+PHVzZSB4bGluazpocmVmPSIjcmVjdC0wIi8+PC9nPgo8ZyB0cmFuc2Zvcm09InRyYW5zbGF0ZSgzMjk4LDE2NDkpIj48dXNlIHhsaW5rOmhyZWY9IiNyZWN0LTAiLz48L2c+CjxnIHRyYW5zZm9ybT0idHJhbnNsYXRlKDMzOTUsMTY0OSkiPjx1c2UgeGxpbms6aHJlZj0iI2xiLTAiLz48L2c+CjxnIHRyYW5zZm9ybT0idHJhbnNsYXRlKDM2ODYsMTY0OSkiPjx1c2UgeGxpbms6aHJlZj0iI2ItMCIvPjwvZz4KPGcgdHJhbnNmb3JtPSJ0cmFuc2xhdGUoMzg4MCwxNjQ5KSI+PHVzZSB4bGluazpocmVmPSIjYi0wIi8+PC9nPgo8ZyB0cmFuc2Zvcm09InRyYW5zbGF0ZSgxOTQsMTc0NikiPjx1c2UgeGxpbms6aHJlZj0iI3J0LTAiLz48L2c+CjxnIHRyYW5zZm9ybT0idHJhbnNsYXRlKDI5MSwxNzQ2KSI+PHVzZSB4bGluazpocmVmPSIjbHQtMCIvPjwvZz4KPGcgdHJhbnNmb3JtPSJ0cmFuc2xhdGUoNTgyLDE3NDYpIj48dXNlIHhsaW5rOmhyZWY9IiNyLTAiLz48L2c+CjxnIHRyYW5zZm9ybT0idHJhbnNsYXRlKDY3OSwxNzQ2KSI+PHVzZSB4bGluazpocmVmPSIjcmVjdC0wIi8+PC9nPgo8ZyB0cmFuc2Zvcm09InRyYW5zbGF0ZSg3NzYsMTc0NikiPjx1c2UgeGxpbms6aHJlZj0iI2x0LTAiLz48L2c+CjxnIHRyYW5zZm9ybT0idHJhbnNsYXRlKDk3MCwxNzQ2KSI+PHVzZSB4bGluazpocmVmPSIjdC0wIi8+PC9nPgo8ZyB0cmFuc2Zvcm09InRyYW5zbGF0ZSgxMTY0LDE3NDYpIj48dXNlIHhsaW5rOmhyZWY9IiNlbXB0eS0wIi8+PC9nPgo8ZyB0cmFuc2Zvcm09InRyYW5zbGF0ZSgxNDU1LDE3NDYpIj48dXNlIHhsaW5rOmhyZWY9IiNyZWN0LTAiLz48L2c+CjxnIHRyYW5zZm9ybT0idHJhbnNsYXRlKDE2NDksMTc0NikiPjx1c2UgeGxpbms6aHJlZj0iI25fcmItMCIvPjwvZz4KPGcgdHJhbnNmb3JtPSJ0cmFuc2xhdGUoMTc0NiwxNzQ2KSI+PHVzZSB4bGluazpocmVmPSIjcmVjdC0wIi8+PC9nPgo8ZyB0cmFuc2Zvcm09InRyYW5zbGF0ZSgyMjMxLDE3NDYpIj48dXNlIHhsaW5rOmhyZWY9IiNlbXB0eS0wIi8+PC9nPgo8ZyB0cmFuc2Zvcm09InRyYW5zbGF0ZSgyNDI1LDE3NDYpIj48dXNlIHhsaW5rOmhyZWY9IiNydC0wIi8+PC9nPgo8ZyB0cmFuc2Zvcm09InRyYW5zbGF0ZSgyNTIyLDE3NDYpIj48dXNlIHhsaW5rOmhyZWY9IiNyZWN0LTAiLz48L2c+CjxnIHRyYW5zZm9ybT0idHJhbnNsYXRlKDI2MTksMTc0NikiPjx1c2UgeGxpbms6aHJlZj0iI2x0LTAiLz48L2c+CjxnIHRyYW5zZm9ybT0idHJhbnNsYXRlKDMwMDcsMTc0NikiPjx1c2UgeGxpbms6aHJlZj0iI3JlY3QtMCIvPjwvZz4KPGcgdHJhbnNmb3JtPSJ0cmFuc2xhdGUoMzEwNCwxNzQ2KSI+PHVzZSB4bGluazpocmVmPSIjbHQtMCIvPjwvZz4KPGcgdHJhbnNmb3JtPSJ0cmFuc2xhdGUoMzM5NSwxNzQ2KSI+PHVzZSB4bGluazpocmVmPSIjcnQtMCIvPjwvZz4KPGcgdHJhbnNmb3JtPSJ0cmFuc2xhdGUoMzQ5MiwxNzQ2KSI+PHVzZSB4bGluazpocmVmPSIjbC0wIi8+PC9nPgo8ZyB0cmFuc2Zvcm09InRyYW5zbGF0ZSgzNjg2LDE3NDYpIj48dXNlIHhsaW5rOmhyZWY9IiN0LTAiLz48L2c+CjxnIHRyYW5zZm9ybT0idHJhbnNsYXRlKDM4ODAsMTc0NikiPjx1c2UgeGxpbms6aHJlZj0iI3JlY3QtMCIvPjwvZz4KPGcgdHJhbnNmb3JtPSJ0cmFuc2xhdGUoMzg4LDE4NDMpIj48dXNlIHhsaW5rOmhyZWY9IiNyLTAiLz48L2c+CjxnIHRyYW5zZm9ybT0idHJhbnNsYXRlKDQ4NSwxODQzKSI+PHVzZSB4bGluazpocmVmPSIjbC0wIi8+PC9nPgo8ZyB0cmFuc2Zvcm09InRyYW5zbGF0ZSgxMjYxLDE4NDMpIj48dXNlIHhsaW5rOmhyZWY9IiNiLTAiLz48L2c+CjxnIHRyYW5zZm9ybT0idHJhbnNsYXRlKDE0NTUsMTg0MykiPjx1c2UgeGxpbms6aHJlZj0iI3J0LTAiLz48L2c+CjxnIHRyYW5zZm9ybT0idHJhbnNsYXRlKDE1NTIsMTg0MykiPjx1c2UgeGxpbms6aHJlZj0iI3JlY3QtMCIvPjwvZz4KPGcgdHJhbnNmb3JtPSJ0cmFuc2xhdGUoMTY0OSwxODQzKSI+PHVzZSB4bGluazpocmVmPSIjcmVjdC0wIi8+PC9nPgo8ZyB0cmFuc2Zvcm09InRyYW5zbGF0ZSgxNzQ2LDE4NDMpIj48dXNlIHhsaW5rOmhyZWY9IiNyZWN0LTAiLz48L2c+CjxnIHRyYW5zZm9ybT0idHJhbnNsYXRlKDE5NDAsMTg0MykiPjx1c2UgeGxpbms6aHJlZj0iI25fcmItMCIvPjwvZz4KPGcgdHJhbnNmb3JtPSJ0cmFuc2xhdGUoMjAzNywxODQzKSI+PHVzZSB4bGluazpocmVmPSIjYi0wIi8+PC9nPgo8ZyB0cmFuc2Zvcm09InRyYW5zbGF0ZSgyMzI4LDE4NDMpIj48dXNlIHhsaW5rOmhyZWY9IiNlbXB0eS0wIi8+PC9nPgo8ZyB0cmFuc2Zvcm09InRyYW5zbGF0ZSgyNTIyLDE4NDMpIj48dXNlIHhsaW5rOmhyZWY9IiN0LTAiLz48L2c+CjxnIHRyYW5zZm9ybT0idHJhbnNsYXRlKDI4MTMsMTg0MykiPjx1c2UgeGxpbms6aHJlZj0iI2ItMCIvPjwvZz4KPGcgdHJhbnNmb3JtPSJ0cmFuc2xhdGUoMzAwNywxODQzKSI+PHVzZSB4bGluazpocmVmPSIjcmVjdC0wIi8+PC9nPgo8ZyB0cmFuc2Zvcm09InRyYW5zbGF0ZSgzMjk4LDE4NDMpIj48dXNlIHhsaW5rOmhyZWY9IiNiLTAiLz48L2c+CjxnIHRyYW5zZm9ybT0idHJhbnNsYXRlKDM1ODksMTg0MykiPjx1c2UgeGxpbms6aHJlZj0iI2VtcHR5LTAiLz48L2c+CjxnIHRyYW5zZm9ybT0idHJhbnNsYXRlKDM4ODAsMTg0MykiPjx1c2UgeGxpbms6aHJlZj0iI3JlY3QtMCIvPjwvZz4KPGcgdHJhbnNmb3JtPSJ0cmFuc2xhdGUoMCwxOTQwKSI+PHVzZSB4bGluazpocmVmPSIjYi0wIi8+PC9nPgo8ZyB0cmFuc2Zvcm09InRyYW5zbGF0ZSg1ODIsMTk0MCkiPjx1c2UgeGxpbms6aHJlZj0iI3ItMCIvPjwvZz4KPGcgdHJhbnNmb3JtPSJ0cmFuc2xhdGUoNjc5LDE5NDApIj48dXNlIHhsaW5rOmhyZWY9IiNsLTAiLz48L2c+CjxnIHRyYW5zZm9ybT0idHJhbnNsYXRlKDg3MywxOTQwKSI+PHVzZSB4bGluazpocmVmPSIjci0wIi8+PC9nPgo8ZyB0cmFuc2Zvcm09InRyYW5zbGF0ZSg5NzAsMTk0MCkiPjx1c2UgeGxpbms6aHJlZj0iI3JlY3QtMCIvPjwvZz4KPGcgdHJhbnNmb3JtPSJ0cmFuc2xhdGUoMTA2NywxOTQwKSI+PHVzZSB4bGluazpocmVmPSIjbGItMCIvPjwvZz4KPGcgdHJhbnNmb3JtPSJ0cmFuc2xhdGUoMTE2NCwxOTQwKSI+PHVzZSB4bGluazpocmVmPSIjbl9yYi0wIi8+PC9nPgo8ZyB0cmFuc2Zvcm09InRyYW5zbGF0ZSgxMjYxLDE5NDApIj48dXNlIHhsaW5rOmhyZWY9IiNyZWN0LTAiLz48L2c+CjxnIHRyYW5zZm9ybT0idHJhbnNsYXRlKDE3NDYsMTk0MCkiPjx1c2UgeGxpbms6aHJlZj0iI3QtMCIvPjwvZz4KPGcgdHJhbnNmb3JtPSJ0cmFuc2xhdGUoMTk0MCwxOTQwKSI+PHVzZSB4bGluazpocmVmPSIjci0wIi8+PC9nPgo8ZyB0cmFuc2Zvcm09InRyYW5zbGF0ZSgyMDM3LDE5NDApIj48dXNlIHhsaW5rOmhyZWY9IiNyZWN0LTAiLz48L2c+CjxnIHRyYW5zZm9ybT0idHJhbnNsYXRlKDIyMzEsMTk0MCkiPjx1c2UgeGxpbms6aHJlZj0iI2VtcHR5LTAiLz48L2c+CjxnIHRyYW5zZm9ybT0idHJhbnNsYXRlKDIzMjgsMTk0MCkiPjx1c2UgeGxpbms6aHJlZj0iI25fcmItMCIvPjwvZz4KPGcgdHJhbnNmb3JtPSJ0cmFuc2xhdGUoMjQyNSwxOTQwKSI+PHVzZSB4bGluazpocmVmPSIjYi0wIi8+PC9nPgo8ZyB0cmFuc2Zvcm09InRyYW5zbGF0ZSgyNjE5LDE5NDApIj48dXNlIHhsaW5rOmhyZWY9IiNiLTAiLz48L2c+CjxnIHRyYW5zZm9ybT0idHJhbnNsYXRlKDI4MTMsMTk0MCkiPjx1c2UgeGxpbms6aHJlZj0iI3QtMCIvPjwvZz4KPGcgdHJhbnNmb3JtPSJ0cmFuc2xhdGUoMzAwNywxOTQwKSI+PHVzZSB4bGluazpocmVmPSIjcmVjdC0wIi8+PC9nPgo8ZyB0cmFuc2Zvcm09InRyYW5zbGF0ZSgzMTA0LDE5NDApIj48dXNlIHhsaW5rOmhyZWY9IiNsYi0wIi8+PC9nPgo8ZyB0cmFuc2Zvcm09InRyYW5zbGF0ZSgzMjk4LDE5NDApIj48dXNlIHhsaW5rOmhyZWY9IiNyZWN0LTAiLz48L2c+CjxnIHRyYW5zZm9ybT0idHJhbnNsYXRlKDMzOTUsMTk0MCkiPjx1c2UgeGxpbms6aHJlZj0iI3JlY3QtMCIvPjwvZz4KPGcgdHJhbnNmb3JtPSJ0cmFuc2xhdGUoMzQ5MiwxOTQwKSI+PHVzZSB4bGluazpocmVmPSIjbGItMCIvPjwvZz4KPGcgdHJhbnNmb3JtPSJ0cmFuc2xhdGUoMzg4MCwxOTQwKSI+PHVzZSB4bGluazpocmVmPSIjcmVjdC0wIi8+PC9nPgo8ZyB0cmFuc2Zvcm09InRyYW5zbGF0ZSgwLDIwMzcpIj48dXNlIHhsaW5rOmhyZWY9IiN0LTAiLz48L2c+CjxnIHRyYW5zZm9ybT0idHJhbnNsYXRlKDI5MSwyMDM3KSI+PHVzZSB4bGluazpocmVmPSIjbl9yYi0wIi8+PC9nPgo8ZyB0cmFuc2Zvcm09InRyYW5zbGF0ZSgzODgsMjAzNykiPjx1c2UgeGxpbms6aHJlZj0iI3JiLTAiLz48L2c+CjxnIHRyYW5zZm9ybT0idHJhbnNsYXRlKDQ4NSwyMDM3KSI+PHVzZSB4bGluazpocmVmPSIjbGItMCIvPjwvZz4KPGcgdHJhbnNmb3JtPSJ0cmFuc2xhdGUoNzc2LDIwMzcpIj48dXNlIHhsaW5rOmhyZWY9IiNlbXB0eS0wIi8+PC9nPgo8ZyB0cmFuc2Zvcm09InRyYW5zbGF0ZSg5NzAsMjAzNykiPjx1c2UgeGxpbms6aHJlZj0iI3JlY3QtMCIvPjwvZz4KPGcgdHJhbnNmb3JtPSJ0cmFuc2xhdGUoMTA2NywyMDM3KSI+PHVzZSB4bGluazpocmVmPSIjcmVjdC0wIi8+PC9nPgo8ZyB0cmFuc2Zvcm09InRyYW5zbGF0ZSgxMTY0LDIwMzcpIj48dXNlIHhsaW5rOmhyZWY9IiNyZWN0LTAiLz48L2c+CjxnIHRyYW5zZm9ybT0idHJhbnNsYXRlKDEyNjEsMjAzNykiPjx1c2UgeGxpbms6aHJlZj0iI3JlY3QtMCIvPjwvZz4KPGcgdHJhbnNmb3JtPSJ0cmFuc2xhdGUoMTU1MiwyMDM3KSI+PHVzZSB4bGluazpocmVmPSIjcmItMCIvPjwvZz4KPGcgdHJhbnNmb3JtPSJ0cmFuc2xhdGUoMTY0OSwyMDM3KSI+PHVzZSB4bGluazpocmVmPSIjbC0wIi8+PC9nPgo8ZyB0cmFuc2Zvcm09InRyYW5zbGF0ZSgxODQzLDIwMzcpIj48dXNlIHhsaW5rOmhyZWY9IiNlbXB0eS0wIi8+PC9nPgo8ZyB0cmFuc2Zvcm09InRyYW5zbGF0ZSgyMDM3LDIwMzcpIj48dXNlIHhsaW5rOmhyZWY9IiN0LTAiLz48L2c+CjxnIHRyYW5zZm9ybT0idHJhbnNsYXRlKDIzMjgsMjAzNykiPjx1c2UgeGxpbms6aHJlZj0iI3ItMCIvPjwvZz4KPGcgdHJhbnNmb3JtPSJ0cmFuc2xhdGUoMjQyNSwyMDM3KSI+PHVzZSB4bGluazpocmVmPSIjbHQtMCIvPjwvZz4KPGcgdHJhbnNmb3JtPSJ0cmFuc2xhdGUoMjYxOSwyMDM3KSI+PHVzZSB4bGluazpocmVmPSIjcmVjdC0wIi8+PC9nPgo8ZyB0cmFuc2Zvcm09InRyYW5zbGF0ZSgyOTEwLDIwMzcpIj48dXNlIHhsaW5rOmhyZWY9IiNuX3JiLTAiLz48L2c+CjxnIHRyYW5zZm9ybT0idHJhbnNsYXRlKDMwMDcsMjAzNykiPjx1c2UgeGxpbms6aHJlZj0iI3JlY3QtMCIvPjwvZz4KPGcgdHJhbnNmb3JtPSJ0cmFuc2xhdGUoMzEwNCwyMDM3KSI+PHVzZSB4bGluazpocmVmPSIjbHQtMCIvPjwvZz4KPGcgdHJhbnNmb3JtPSJ0cmFuc2xhdGUoMzI5OCwyMDM3KSI+PHVzZSB4bGluazpocmVmPSIjcmVjdC0wIi8+PC9nPgo8ZyB0cmFuc2Zvcm09InRyYW5zbGF0ZSgzMzk1LDIwMzcpIj48dXNlIHhsaW5rOmhyZWY9IiNyZWN0LTAiLz48L2c+CjxnIHRyYW5zZm9ybT0idHJhbnNsYXRlKDM0OTIsMjAzNykiPjx1c2UgeGxpbms6aHJlZj0iI2x0LTAiLz48L2c+CjxnIHRyYW5zZm9ybT0idHJhbnNsYXRlKDM2ODYsMjAzNykiPjx1c2UgeGxpbms6aHJlZj0iI2ItMCIvPjwvZz4KPGcgdHJhbnNmb3JtPSJ0cmFuc2xhdGUoMzg4MCwyMDM3KSI+PHVzZSB4bGluazpocmVmPSIjcmVjdC0wIi8+PC9nPgo8ZyB0cmFuc2Zvcm09InRyYW5zbGF0ZSgyOTEsMjEzNCkiPjx1c2UgeGxpbms6aHJlZj0iI3ItMCIvPjwvZz4KPGcgdHJhbnNmb3JtPSJ0cmFuc2xhdGUoMzg4LDIxMzQpIj48dXNlIHhsaW5rOmhyZWY9IiNyZWN0LTAiLz48L2c+CjxnIHRyYW5zZm9ybT0idHJhbnNsYXRlKDQ4NSwyMTM0KSI+PHVzZSB4bGluazpocmVmPSIjcmVjdC0wIi8+PC9nPgo8ZyB0cmFuc2Zvcm09InRyYW5zbGF0ZSg1ODIsMjEzNCkiPjx1c2UgeGxpbms6aHJlZj0iI3JlY3QtMCIvPjwvZz4KPGcgdHJhbnNmb3JtPSJ0cmFuc2xhdGUoNjc5LDIxMzQpIj48dXNlIHhsaW5rOmhyZWY9IiNsYi0wIi8+PC9nPgo8ZyB0cmFuc2Zvcm09InRyYW5zbGF0ZSg4NzMsMjEzNCkiPjx1c2UgeGxpbms6aHJlZj0iI3ItMCIvPjwvZz4KPGcgdHJhbnNmb3JtPSJ0cmFuc2xhdGUoOTcwLDIxMzQpIj48dXNlIHhsaW5rOmhyZWY9IiNyZWN0LTAiLz48L2c+CjxnIHRyYW5zZm9ybT0idHJhbnNsYXRlKDEwNjcsMjEzNCkiPjx1c2UgeGxpbms6aHJlZj0iI3JlY3QtMCIvPjwvZz4KPGcgdHJhbnNmb3JtPSJ0cmFuc2xhdGUoMTI2MSwyMTM0KSI+PHVzZSB4bGluazpocmVmPSIjdC0wIi8+PC9nPgo8ZyB0cmFuc2Zvcm09InRyYW5zbGF0ZSgxNTUyLDIxMzQpIj48dXNlIHhsaW5rOmhyZWY9IiN0LTAiLz48L2c+CjxnIHRyYW5zZm9ybT0idHJhbnNsYXRlKDE3NDYsMjEzNCkiPjx1c2UgeGxpbms6aHJlZj0iI2ItMCIvPjwvZz4KPGcgdHJhbnNmb3JtPSJ0cmFuc2xhdGUoMjEzNCwyMTM0KSI+PHVzZSB4bGluazpocmVmPSIjZW1wdHktMCIvPjwvZz4KPGcgdHJhbnNmb3JtPSJ0cmFuc2xhdGUoMjYxOSwyMTM0KSI+PHVzZSB4bGluazpocmVmPSIjcnQtMCIvPjwvZz4KPGcgdHJhbnNmb3JtPSJ0cmFuc2xhdGUoMjcxNiwyMTM0KSI+PHVzZSB4bGluazpocmVmPSIjbGItMCIvPjwvZz4KPGcgdHJhbnNmb3JtPSJ0cmFuc2xhdGUoMjkxMCwyMTM0KSI+PHVzZSB4bGluazpocmVmPSIjci0wIi8+PC9nPgo8ZyB0cmFuc2Zvcm09InRyYW5zbGF0ZSgzMDA3LDIxMzQpIj48dXNlIHhsaW5rOmhyZWY9IiNyZWN0LTAiLz48L2c+CjxnIHRyYW5zZm9ybT0idHJhbnNsYXRlKDMyOTgsMjEzNCkiPjx1c2UgeGxpbms6aHJlZj0iI3J0LTAiLz48L2c+CjxnIHRyYW5zZm9ybT0idHJhbnNsYXRlKDMzOTUsMjEzNCkiPjx1c2UgeGxpbms6aHJlZj0iI3JlY3QtMCIvPjwvZz4KPGcgdHJhbnNmb3JtPSJ0cmFuc2xhdGUoMzY4NiwyMTM0KSI+PHVzZSB4bGluazpocmVmPSIjdC0wIi8+PC9nPgo8ZyB0cmFuc2Zvcm09InRyYW5zbGF0ZSgzNzgzLDIxMzQpIj48dXNlIHhsaW5rOmhyZWY9IiNuX3JiLTAiLz48L2c+CjxnIHRyYW5zZm9ybT0idHJhbnNsYXRlKDM4ODAsMjEzNCkiPjx1c2UgeGxpbms6aHJlZj0iI3JlY3QtMCIvPjwvZz4KPGcgdHJhbnNmb3JtPSJ0cmFuc2xhdGUoNDg1LDIyMzEpIj48dXNlIHhsaW5rOmhyZWY9IiN0LTAiLz48L2c+CjxnIHRyYW5zZm9ybT0idHJhbnNsYXRlKDY3OSwyMjMxKSI+PHVzZSB4bGluazpocmVmPSIjcmVjdC0wIi8+PC9nPgo8ZyB0cmFuc2Zvcm09InRyYW5zbGF0ZSg3NzYsMjIzMSkiPjx1c2UgeGxpbms6aHJlZj0iI2wtMCIvPjwvZz4KPGcgdHJhbnNmb3JtPSJ0cmFuc2xhdGUoMTA2NywyMjMxKSI+PHVzZSB4bGluazpocmVmPSIjdC0wIi8+PC9nPgo8ZyB0cmFuc2Zvcm09InRyYW5zbGF0ZSgxNDU1LDIyMzEpIj48dXNlIHhsaW5rOmhyZWY9IiNiLTAiLz48L2c+CjxnIHRyYW5zZm9ybT0idHJhbnNsYXRlKDE3NDYsMjIzMSkiPjx1c2UgeGxpbms6aHJlZj0iI3QtMCIvPjwvZz4KPGcgdHJhbnNmb3JtPSJ0cmFuc2xhdGUoMjIzMSwyMjMxKSI+PHVzZSB4bGluazpocmVmPSIjci0wIi8+PC9nPgo8ZyB0cmFuc2Zvcm09InRyYW5zbGF0ZSgyMzI4LDIyMzEpIj48dXNlIHhsaW5rOmhyZWY9IiNsYi0wIi8+PC9nPgo8ZyB0cmFuc2Zvcm09InRyYW5zbGF0ZSgyNzE2LDIyMzEpIj48dXNlIHhsaW5rOmhyZWY9IiNyZWN0LTAiLz48L2c+CjxnIHRyYW5zZm9ybT0idHJhbnNsYXRlKDMwMDcsMjIzMSkiPjx1c2UgeGxpbms6aHJlZj0iI3J0LTAiLz48L2c+CjxnIHRyYW5zZm9ybT0idHJhbnNsYXRlKDMxMDQsMjIzMSkiPjx1c2UgeGxpbms6aHJlZj0iI2xiLTAiLz48L2c+CjxnIHRyYW5zZm9ybT0idHJhbnNsYXRlKDMzOTUsMjIzMSkiPjx1c2UgeGxpbms6aHJlZj0iI3JlY3QtMCIvPjwvZz4KPGcgdHJhbnNmb3JtPSJ0cmFuc2xhdGUoMzQ5MiwyMjMxKSI+PHVzZSB4bGluazpocmVmPSIjcmVjdC0wIi8+PC9nPgo8ZyB0cmFuc2Zvcm09InRyYW5zbGF0ZSgzNTg5LDIyMzEpIj48dXNlIHhsaW5rOmhyZWY9IiNsLTAiLz48L2c+CjxnIHRyYW5zZm9ybT0idHJhbnNsYXRlKDM3ODMsMjIzMSkiPjx1c2UgeGxpbms6aHJlZj0iI3ItMCIvPjwvZz4KPGcgdHJhbnNmb3JtPSJ0cmFuc2xhdGUoMzg4MCwyMjMxKSI+PHVzZSB4bGluazpocmVmPSIjbHQtMCIvPjwvZz4KPGcgdHJhbnNmb3JtPSJ0cmFuc2xhdGUoMCwyMzI4KSI+PHVzZSB4bGluazpocmVmPSIjZW1wdHktMCIvPjwvZz4KPGcgdHJhbnNmb3JtPSJ0cmFuc2xhdGUoMTk0LDIzMjgpIj48dXNlIHhsaW5rOmhyZWY9IiNyLTAiLz48L2c+CjxnIHRyYW5zZm9ybT0idHJhbnNsYXRlKDI5MSwyMzI4KSI+PHVzZSB4bGluazpocmVmPSIjbC0wIi8+PC9nPgo8ZyB0cmFuc2Zvcm09InRyYW5zbGF0ZSg1ODIsMjMyOCkiPjx1c2UgeGxpbms6aHJlZj0iI3ItMCIvPjwvZz4KPGcgdHJhbnNmb3JtPSJ0cmFuc2xhdGUoNjc5LDIzMjgpIj48dXNlIHhsaW5rOmhyZWY9IiNyZWN0LTAiLz48L2c+CjxnIHRyYW5zZm9ybT0idHJhbnNsYXRlKDg3MywyMzI4KSI+PHVzZSB4bGluazpocmVmPSIjZW1wdHktMCIvPjwvZz4KPGcgdHJhbnNmb3JtPSJ0cmFuc2xhdGUoMTQ1NSwyMzI4KSI+PHVzZSB4bGluazpocmVmPSIjcnQtMCIvPjwvZz4KPGcgdHJhbnNmb3JtPSJ0cmFuc2xhdGUoMTU1MiwyMzI4KSI+PHVzZSB4bGluazpocmVmPSIjcmVjdC0wIi8+PC9nPgo8ZyB0cmFuc2Zvcm09InRyYW5zbGF0ZSgxNjQ5LDIzMjgpIj48dXNlIHhsaW5rOmhyZWY9IiNsYi0wIi8+PC9nPgo8ZyB0cmFuc2Zvcm09InRyYW5zbGF0ZSgxOTQwLDIzMjgpIj48dXNlIHhsaW5rOmhyZWY9IiNiLTAiLz48L2c+CjxnIHRyYW5zZm9ybT0idHJhbnNsYXRlKDIxMzQsMjMyOCkiPjx1c2UgeGxpbms6aHJlZj0iI2VtcHR5LTAiLz48L2c+CjxnIHRyYW5zZm9ybT0idHJhbnNsYXRlKDIzMjgsMjMyOCkiPjx1c2UgeGxpbms6aHJlZj0iI3JlY3QtMCIvPjwvZz4KPGcgdHJhbnNmb3JtPSJ0cmFuc2xhdGUoMjQyNSwyMzI4KSI+PHVzZSB4bGluazpocmVmPSIjbC0wIi8+PC9nPgo8ZyB0cmFuc2Zvcm09InRyYW5zbGF0ZSgyNTIyLDIzMjgpIj48dXNlIHhsaW5rOmhyZWY9IiNuX3JiLTAiLz48L2c+CjxnIHRyYW5zZm9ybT0idHJhbnNsYXRlKDI2MTksMjMyOCkiPjx1c2UgeGxpbms6aHJlZj0iI3JiLTAiLz48L2c+CjxnIHRyYW5zZm9ybT0idHJhbnNsYXRlKDI3MTYsMjMyOCkiPjx1c2UgeGxpbms6aHJlZj0iI3JlY3QtMCIvPjwvZz4KPGcgdHJhbnNmb3JtPSJ0cmFuc2xhdGUoMzEwNCwyMzI4KSI+PHVzZSB4bGluazpocmVmPSIjcnQtMCIvPjwvZz4KPGcgdHJhbnNmb3JtPSJ0cmFuc2xhdGUoMzIwMSwyMzI4KSI+PHVzZSB4bGluazpocmVmPSIjcmVjdC0wIi8+PC9nPgo8ZyB0cmFuc2Zvcm09InRyYW5zbGF0ZSgzMjk4LDIzMjgpIj48dXNlIHhsaW5rOmhyZWY9IiNyZWN0LTAiLz48L2c+CjxnIHRyYW5zZm9ybT0idHJhbnNsYXRlKDMzOTUsMjMyOCkiPjx1c2UgeGxpbms6aHJlZj0iI3JlY3QtMCIvPjwvZz4KPGcgdHJhbnNmb3JtPSJ0cmFuc2xhdGUoMzY4NiwyMzI4KSI+PHVzZSB4bGluazpocmVmPSIjZW1wdHktMCIvPjwvZz4KPGcgdHJhbnNmb3JtPSJ0cmFuc2xhdGUoMzg4LDI0MjUpIj48dXNlIHhsaW5rOmhyZWY9IiNlbXB0eS0wIi8+PC9nPgo8ZyB0cmFuc2Zvcm09InRyYW5zbGF0ZSg2NzksMjQyNSkiPjx1c2UgeGxpbms6aHJlZj0iI3J0LTAiLz48L2c+CjxnIHRyYW5zZm9ybT0idHJhbnNsYXRlKDc3NiwyNDI1KSI+PHVzZSB4bGluazpocmVmPSIjbC0wIi8+PC9nPgo8ZyB0cmFuc2Zvcm09InRyYW5zbGF0ZSg5NzAsMjQyNSkiPjx1c2UgeGxpbms6aHJlZj0iI3ItMCIvPjwvZz4KPGcgdHJhbnNmb3JtPSJ0cmFuc2xhdGUoMTA2NywyNDI1KSI+PHVzZSB4bGluazpocmVmPSIjbGItMCIvPjwvZz4KPGcgdHJhbnNmb3JtPSJ0cmFuc2xhdGUoMTM1OCwyNDI1KSI+PHVzZSB4bGluazpocmVmPSIjYi0wIi8+PC9nPgo8ZyB0cmFuc2Zvcm09InRyYW5zbGF0ZSgxNjQ5LDI0MjUpIj48dXNlIHhsaW5rOmhyZWY9IiNydC0wIi8+PC9nPgo8ZyB0cmFuc2Zvcm09InRyYW5zbGF0ZSgxNzQ2LDI0MjUpIj48dXNlIHhsaW5rOmhyZWY9IiNsLTAiLz48L2c+CjxnIHRyYW5zZm9ybT0idHJhbnNsYXRlKDE5NDAsMjQyNSkiPjx1c2UgeGxpbms6aHJlZj0iI3QtMCIvPjwvZz4KPGcgdHJhbnNmb3JtPSJ0cmFuc2xhdGUoMjIzMSwyNDI1KSI+PHVzZSB4bGluazpocmVmPSIjci0wIi8+PC9nPgo8ZyB0cmFuc2Zvcm09InRyYW5zbGF0ZSgyMzI4LDI0MjUpIj48dXNlIHhsaW5rOmhyZWY9IiNsdC0wIi8+PC9nPgo8ZyB0cmFuc2Zvcm09InRyYW5zbGF0ZSgyNTIyLDI0MjUpIj48dXNlIHhsaW5rOmhyZWY9IiNyLTAiLz48L2c+CjxnIHRyYW5zZm9ybT0idHJhbnNsYXRlKDI2MTksMjQyNSkiPjx1c2UgeGxpbms6aHJlZj0iI3JlY3QtMCIvPjwvZz4KPGcgdHJhbnNmb3JtPSJ0cmFuc2xhdGUoMjcxNiwyNDI1KSI+PHVzZSB4bGluazpocmVmPSIjcmVjdC0wIi8+PC9nPgo8ZyB0cmFuc2Zvcm09InRyYW5zbGF0ZSgyOTEwLDI0MjUpIj48dXNlIHhsaW5rOmhyZWY9IiNuX3JiLTAiLz48L2c+CjxnIHRyYW5zZm9ybT0idHJhbnNsYXRlKDMwMDcsMjQyNSkiPjx1c2UgeGxpbms6aHJlZj0iI2ItMCIvPjwvZz4KPGcgdHJhbnNmb3JtPSJ0cmFuc2xhdGUoMzIwMSwyNDI1KSI+PHVzZSB4bGluazpocmVmPSIjcnQtMCIvPjwvZz4KPGcgdHJhbnNmb3JtPSJ0cmFuc2xhdGUoMzI5OCwyNDI1KSI+PHVzZSB4bGluazpocmVmPSIjcmVjdC0wIi8+PC9nPgo8ZyB0cmFuc2Zvcm09InRyYW5zbGF0ZSgzMzk1LDI0MjUpIj48dXNlIHhsaW5rOmhyZWY9IiNyZWN0LTAiLz48L2c+CjxnIHRyYW5zZm9ybT0idHJhbnNsYXRlKDM1ODksMjQyNSkiPjx1c2UgeGxpbms6aHJlZj0iI2ItMCIvPjwvZz4KPGcgdHJhbnNmb3JtPSJ0cmFuc2xhdGUoMzc4MywyNDI1KSI+PHVzZSB4bGluazpocmVmPSIjZW1wdHktMCIvPjwvZz4KPGcgdHJhbnNmb3JtPSJ0cmFuc2xhdGUoMCwyNTIyKSI+PHVzZSB4bGluazpocmVmPSIjZW1wdHktMCIvPjwvZz4KPGcgdHJhbnNmb3JtPSJ0cmFuc2xhdGUoMzg4LDI1MjIpIj48dXNlIHhsaW5rOmhyZWY9IiNuX3JiLTAiLz48L2c+CjxnIHRyYW5zZm9ybT0idHJhbnNsYXRlKDQ4NSwyNTIyKSI+PHVzZSB4bGluazpocmVmPSIjcmItMCIvPjwvZz4KPGcgdHJhbnNmb3JtPSJ0cmFuc2xhdGUoNTgyLDI1MjIpIj48dXNlIHhsaW5rOmhyZWY9IiNsLTAiLz48L2c+CjxnIHRyYW5zZm9ybT0idHJhbnNsYXRlKDEwNjcsMjUyMikiPjx1c2UgeGxpbms6aHJlZj0iI3J0LTAiLz48L2c+CjxnIHRyYW5zZm9ybT0idHJhbnNsYXRlKDExNjQsMjUyMikiPjx1c2UgeGxpbms6aHJlZj0iI2xiLTAiLz48L2c+CjxnIHRyYW5zZm9ybT0idHJhbnNsYXRlKDEzNTgsMjUyMikiPjx1c2UgeGxpbms6aHJlZj0iI3J0LTAiLz48L2c+CjxnIHRyYW5zZm9ybT0idHJhbnNsYXRlKDE0NTUsMjUyMikiPjx1c2UgeGxpbms6aHJlZj0iI2xiLTAiLz48L2c+CjxnIHRyYW5zZm9ybT0idHJhbnNsYXRlKDI2MTksMjUyMikiPjx1c2UgeGxpbms6aHJlZj0iI3J0LTAiLz48L2c+CjxnIHRyYW5zZm9ybT0idHJhbnNsYXRlKDI3MTYsMjUyMikiPjx1c2UgeGxpbms6aHJlZj0iI2x0LTAiLz48L2c+CjxnIHRyYW5zZm9ybT0idHJhbnNsYXRlKDI5MTAsMjUyMikiPjx1c2UgeGxpbms6aHJlZj0iI3ItMCIvPjwvZz4KPGcgdHJhbnNmb3JtPSJ0cmFuc2xhdGUoMzAwNywyNTIyKSI+PHVzZSB4bGluazpocmVmPSIjcmVjdC0wIi8+PC9nPgo8ZyB0cmFuc2Zvcm09InRyYW5zbGF0ZSgzMzk1LDI1MjIpIj48dXNlIHhsaW5rOmhyZWY9IiN0LTAiLz48L2c+CjxnIHRyYW5zZm9ybT0idHJhbnNsYXRlKDM1ODksMjUyMikiPjx1c2UgeGxpbms6aHJlZj0iI3JlY3QtMCIvPjwvZz4KPGcgdHJhbnNmb3JtPSJ0cmFuc2xhdGUoMzY4NiwyNTIyKSI+PHVzZSB4bGluazpocmVmPSIjbC0wIi8+PC9nPgo8ZyB0cmFuc2Zvcm09InRyYW5zbGF0ZSgzODgwLDI1MjIpIj48dXNlIHhsaW5rOmhyZWY9IiNlbXB0eS0wIi8+PC9nPgo8ZyB0cmFuc2Zvcm09InRyYW5zbGF0ZSg5NywyNjE5KSI+PHVzZSB4bGluazpocmVmPSIjZW1wdHktMCIvPjwvZz4KPGcgdHJhbnNmb3JtPSJ0cmFuc2xhdGUoMzg4LDI2MTkpIj48dXNlIHhsaW5rOmhyZWY9IiNyYi0wIi8+PC9nPgo8ZyB0cmFuc2Zvcm09InRyYW5zbGF0ZSg0ODUsMjYxOSkiPjx1c2UgeGxpbms6aHJlZj0iI3JlY3QtMCIvPjwvZz4KPGcgdHJhbnNmb3JtPSJ0cmFuc2xhdGUoNTgyLDI2MTkpIj48dXNlIHhsaW5rOmhyZWY9IiNuX3JiLTAiLz48L2c+CjxnIHRyYW5zZm9ybT0idHJhbnNsYXRlKDY3OSwyNjE5KSI+PHVzZSB4bGluazpocmVmPSIjYi0wIi8+PC9nPgo8ZyB0cmFuc2Zvcm09InRyYW5zbGF0ZSg5NzAsMjYxOSkiPjx1c2UgeGxpbms6aHJlZj0iI2ItMCIvPjwvZz4KPGcgdHJhbnNmb3JtPSJ0cmFuc2xhdGUoMTE2NCwyNjE5KSI+PHVzZSB4bGluazpocmVmPSIjdC0wIi8+PC9nPgo8ZyB0cmFuc2Zvcm09InRyYW5zbGF0ZSgxNDU1LDI2MTkpIj48dXNlIHhsaW5rOmhyZWY9IiNyZWN0LTAiLz48L2c+CjxnIHRyYW5zZm9ybT0idHJhbnNsYXRlKDE1NTIsMjYxOSkiPjx1c2UgeGxpbms6aHJlZj0iI2xiLTAiLz48L2c+CjxnIHRyYW5zZm9ybT0idHJhbnNsYXRlKDE2NDksMjYxOSkiPjx1c2UgeGxpbms6aHJlZj0iI25fcmItMCIvPjwvZz4KPGcgdHJhbnNmb3JtPSJ0cmFuc2xhdGUoMTc0NiwyNjE5KSI+PHVzZSB4bGluazpocmVmPSIjYi0wIi8+PC9nPgo8ZyB0cmFuc2Zvcm09InRyYW5zbGF0ZSgyMDM3LDI2MTkpIj48dXNlIHhsaW5rOmhyZWY9IiNuX3JiLTAiLz48L2c+CjxnIHRyYW5zZm9ybT0idHJhbnNsYXRlKDIxMzQsMjYxOSkiPjx1c2UgeGxpbms6aHJlZj0iI3JiLTAiLz48L2c+CjxnIHRyYW5zZm9ybT0idHJhbnNsYXRlKDIyMzEsMjYxOSkiPjx1c2UgeGxpbms6aHJlZj0iI2xiLTAiLz48L2c+CjxnIHRyYW5zZm9ybT0idHJhbnNsYXRlKDI0MjUsMjYxOSkiPjx1c2UgeGxpbms6aHJlZj0iI2ItMCIvPjwvZz4KPGcgdHJhbnNmb3JtPSJ0cmFuc2xhdGUoMzAwNywyNjE5KSI+PHVzZSB4bGluazpocmVmPSIjcnQtMCIvPjwvZz4KPGcgdHJhbnNmb3JtPSJ0cmFuc2xhdGUoMzEwNCwyNjE5KSI+PHVzZSB4bGluazpocmVmPSIjbC0wIi8+PC9nPgo8ZyB0cmFuc2Zvcm09InRyYW5zbGF0ZSgzMjk4LDI2MTkpIj48dXNlIHhsaW5rOmhyZWY9IiNlbXB0eS0wIi8+PC9nPgo8ZyB0cmFuc2Zvcm09InRyYW5zbGF0ZSgzNTg5LDI2MTkpIj48dXNlIHhsaW5rOmhyZWY9IiN0LTAiLz48L2c+CjxnIHRyYW5zZm9ybT0idHJhbnNsYXRlKDM3ODMsMjYxOSkiPjx1c2UgeGxpbms6aHJlZj0iI2ItMCIvPjwvZz4KPGcgdHJhbnNmb3JtPSJ0cmFuc2xhdGUoOTcsMjcxNikiPjx1c2UgeGxpbms6aHJlZj0iI25fcmItMCIvPjwvZz4KPGcgdHJhbnNmb3JtPSJ0cmFuc2xhdGUoMTk0LDI3MTYpIj48dXNlIHhsaW5rOmhyZWY9IiNiLTAiLz48L2c+CjxnIHRyYW5zZm9ybT0idHJhbnNsYXRlKDI5MSwyNzE2KSI+PHVzZSB4bGluazpocmVmPSIjbl9yYi0wIi8+PC9nPgo8ZyB0cmFuc2Zvcm09InRyYW5zbGF0ZSgzODgsMjcxNikiPjx1c2UgeGxpbms6aHJlZj0iI3JlY3QtMCIvPjwvZz4KPGcgdHJhbnNmb3JtPSJ0cmFuc2xhdGUoNDg1LDI3MTYpIj48dXNlIHhsaW5rOmhyZWY9IiNyZWN0LTAiLz48L2c+CjxnIHRyYW5zZm9ybT0idHJhbnNsYXRlKDU4MiwyNzE2KSI+PHVzZSB4bGluazpocmVmPSIjcmVjdC0wIi8+PC9nPgo8ZyB0cmFuc2Zvcm09InRyYW5zbGF0ZSg2NzksMjcxNikiPjx1c2UgeGxpbms6aHJlZj0iI3JlY3QtMCIvPjwvZz4KPGcgdHJhbnNmb3JtPSJ0cmFuc2xhdGUoNzc2LDI3MTYpIj48dXNlIHhsaW5rOmhyZWY9IiNsYi0wIi8+PC9nPgo8ZyB0cmFuc2Zvcm09InRyYW5zbGF0ZSg5NzAsMjcxNikiPjx1c2UgeGxpbms6aHJlZj0iI3QtMCIvPjwvZz4KPGcgdHJhbnNmb3JtPSJ0cmFuc2xhdGUoMTI2MSwyNzE2KSI+PHVzZSB4bGluazpocmVmPSIjZW1wdHktMCIvPjwvZz4KPGcgdHJhbnNmb3JtPSJ0cmFuc2xhdGUoMTQ1NSwyNzE2KSI+PHVzZSB4bGluazpocmVmPSIjcnQtMCIvPjwvZz4KPGcgdHJhbnNmb3JtPSJ0cmFuc2xhdGUoMTU1MiwyNzE2KSI+PHVzZSB4bGluazpocmVmPSIjcmVjdC0wIi8+PC9nPgo8ZyB0cmFuc2Zvcm09InRyYW5zbGF0ZSgxNjQ5LDI3MTYpIj48dXNlIHhsaW5rOmhyZWY9IiNyZWN0LTAiLz48L2c+CjxnIHRyYW5zZm9ybT0idHJhbnNsYXRlKDE3NDYsMjcxNikiPjx1c2UgeGxpbms6aHJlZj0iI3JlY3QtMCIvPjwvZz4KPGcgdHJhbnNmb3JtPSJ0cmFuc2xhdGUoMTg0MywyNzE2KSI+PHVzZSB4bGluazpocmVmPSIjbC0wIi8+PC9nPgo8ZyB0cmFuc2Zvcm09InRyYW5zbGF0ZSgyMDM3LDI3MTYpIj48dXNlIHhsaW5rOmhyZWY9IiNyYi0wIi8+PC9nPgo8ZyB0cmFuc2Zvcm09InRyYW5zbGF0ZSgyMTM0LDI3MTYpIj48dXNlIHhsaW5rOmhyZWY9IiNyZWN0LTAiLz48L2c+CjxnIHRyYW5zZm9ybT0idHJhbnNsYXRlKDIyMzEsMjcxNikiPjx1c2UgeGxpbms6aHJlZj0iI3JlY3QtMCIvPjwvZz4KPGcgdHJhbnNmb3JtPSJ0cmFuc2xhdGUoMjQyNSwyNzE2KSI+PHVzZSB4bGluazpocmVmPSIjdC0wIi8+PC9nPgo8ZyB0cmFuc2Zvcm09InRyYW5zbGF0ZSgyNjE5LDI3MTYpIj48dXNlIHhsaW5rOmhyZWY9IiNyLTAiLz48L2c+CjxnIHRyYW5zZm9ybT0idHJhbnNsYXRlKDI3MTYsMjcxNikiPjx1c2UgeGxpbms6aHJlZj0iI3JlY3QtMCIvPjwvZz4KPGcgdHJhbnNmb3JtPSJ0cmFuc2xhdGUoMjgxMywyNzE2KSI+PHVzZSB4bGluazpocmVmPSIjbC0wIi8+PC9nPgo8ZyB0cmFuc2Zvcm09InRyYW5zbGF0ZSgzNjg2LDI3MTYpIj48dXNlIHhsaW5rOmhyZWY9IiNuX3JiLTAiLz48L2c+CjxnIHRyYW5zZm9ybT0idHJhbnNsYXRlKDM3ODMsMjcxNikiPjx1c2UgeGxpbms6aHJlZj0iI3JlY3QtMCIvPjwvZz4KPGcgdHJhbnNmb3JtPSJ0cmFuc2xhdGUoMzg4MCwyNzE2KSI+PHVzZSB4bGluazpocmVmPSIjbGItMCIvPjwvZz4KPGcgdHJhbnNmb3JtPSJ0cmFuc2xhdGUoMCwyODEzKSI+PHVzZSB4bGluazpocmVmPSIjbl9yYi0wIi8+PC9nPgo8ZyB0cmFuc2Zvcm09InRyYW5zbGF0ZSg5NywyODEzKSI+PHVzZSB4bGluazpocmVmPSIjcmItMCIvPjwvZz4KPGcgdHJhbnNmb3JtPSJ0cmFuc2xhdGUoMTk0LDI4MTMpIj48dXNlIHhsaW5rOmhyZWY9IiNyZWN0LTAiLz48L2c+CjxnIHRyYW5zZm9ybT0idHJhbnNsYXRlKDI5MSwyODEzKSI+PHVzZSB4bGluazpocmVmPSIjcmVjdC0wIi8+PC9nPgo8ZyB0cmFuc2Zvcm09InRyYW5zbGF0ZSgzODgsMjgxMykiPjx1c2UgeGxpbms6aHJlZj0iI3JlY3QtMCIvPjwvZz4KPGcgdHJhbnNmb3JtPSJ0cmFuc2xhdGUoNjc5LDI4MTMpIj48dXNlIHhsaW5rOmhyZWY9IiNyZWN0LTAiLz48L2c+CjxnIHRyYW5zZm9ybT0idHJhbnNsYXRlKDc3NiwyODEzKSI+PHVzZSB4bGluazpocmVmPSIjbHQtMCIvPjwvZz4KPGcgdHJhbnNmb3JtPSJ0cmFuc2xhdGUoMTA2NywyODEzKSI+PHVzZSB4bGluazpocmVmPSIjci0wIi8+PC9nPgo8ZyB0cmFuc2Zvcm09InRyYW5zbGF0ZSgxMTY0LDI4MTMpIj48dXNlIHhsaW5rOmhyZWY9IiNsYi0wIi8+PC9nPgo8ZyB0cmFuc2Zvcm09InRyYW5zbGF0ZSgxNTUyLDI4MTMpIj48dXNlIHhsaW5rOmhyZWY9IiN0LTAiLz48L2c+CjxnIHRyYW5zZm9ybT0idHJhbnNsYXRlKDE3NDYsMjgxMykiPjx1c2UgeGxpbms6aHJlZj0iI3JlY3QtMCIvPjwvZz4KPGcgdHJhbnNmb3JtPSJ0cmFuc2xhdGUoMjAzNywyODEzKSI+PHVzZSB4bGluazpocmVmPSIjcmVjdC0wIi8+PC9nPgo8ZyB0cmFuc2Zvcm09InRyYW5zbGF0ZSgyMjMxLDI4MTMpIj48dXNlIHhsaW5rOmhyZWY9IiN0LTAiLz48L2c+CjxnIHRyYW5zZm9ybT0idHJhbnNsYXRlKDI1MjIsMjgxMykiPjx1c2UgeGxpbms6aHJlZj0iI2VtcHR5LTAiLz48L2c+CjxnIHRyYW5zZm9ybT0idHJhbnNsYXRlKDI3MTYsMjgxMykiPjx1c2UgeGxpbms6aHJlZj0iI3JlY3QtMCIvPjwvZz4KPGcgdHJhbnNmb3JtPSJ0cmFuc2xhdGUoMjkxMCwyODEzKSI+PHVzZSB4bGluazpocmVmPSIjZW1wdHktMCIvPjwvZz4KPGcgdHJhbnNmb3JtPSJ0cmFuc2xhdGUoMzM5NSwyODEzKSI+PHVzZSB4bGluazpocmVmPSIjZW1wdHktMCIvPjwvZz4KPGcgdHJhbnNmb3JtPSJ0cmFuc2xhdGUoMzQ5MiwyODEzKSI+PHVzZSB4bGluazpocmVmPSIjbl9yYi0wIi8+PC9nPgo8ZyB0cmFuc2Zvcm09InRyYW5zbGF0ZSgzNTg5LDI4MTMpIj48dXNlIHhsaW5rOmhyZWY9IiNyYi0wIi8+PC9nPgo8ZyB0cmFuc2Zvcm09InRyYW5zbGF0ZSgzNjg2LDI4MTMpIj48dXNlIHhsaW5rOmhyZWY9IiNyZWN0LTAiLz48L2c+CjxnIHRyYW5zZm9ybT0idHJhbnNsYXRlKDM3ODMsMjgxMykiPjx1c2UgeGxpbms6aHJlZj0iI3JlY3QtMCIvPjwvZz4KPGcgdHJhbnNmb3JtPSJ0cmFuc2xhdGUoMzg4MCwyODEzKSI+PHVzZSB4bGluazpocmVmPSIjcmVjdC0wIi8+PC9nPgo8ZyB0cmFuc2Zvcm09InRyYW5zbGF0ZSgwLDI5MTApIj48dXNlIHhsaW5rOmhyZWY9IiNyLTAiLz48L2c+CjxnIHRyYW5zZm9ybT0idHJhbnNsYXRlKDk3LDI5MTApIj48dXNlIHhsaW5rOmhyZWY9IiNyZWN0LTAiLz48L2c+CjxnIHRyYW5zZm9ybT0idHJhbnNsYXRlKDE5NCwyOTEwKSI+PHVzZSB4bGluazpocmVmPSIjcmVjdC0wIi8+PC9nPgo8ZyB0cmFuc2Zvcm09InRyYW5zbGF0ZSgzODgsMjkxMCkiPjx1c2UgeGxpbms6aHJlZj0iI3JlY3QtMCIvPjwvZz4KPGcgdHJhbnNmb3JtPSJ0cmFuc2xhdGUoNDg1LDI5MTApIj48dXNlIHhsaW5rOmhyZWY9IiNyZWN0LTAiLz48L2c+CjxnIHRyYW5zZm9ybT0idHJhbnNsYXRlKDU4MiwyOTEwKSI+PHVzZSB4bGluazpocmVmPSIjcmVjdC0wIi8+PC9nPgo8ZyB0cmFuc2Zvcm09InRyYW5zbGF0ZSg2NzksMjkxMCkiPjx1c2UgeGxpbms6aHJlZj0iI2x0LTAiLz48L2c+CjxnIHRyYW5zZm9ybT0idHJhbnNsYXRlKDg3MywyOTEwKSI+PHVzZSB4bGluazpocmVmPSIjZW1wdHktMCIvPjwvZz4KPGcgdHJhbnNmb3JtPSJ0cmFuc2xhdGUoMTE2NCwyOTEwKSI+PHVzZSB4bGluazpocmVmPSIjcmVjdC0wIi8+PC9nPgo8ZyB0cmFuc2Zvcm09InRyYW5zbGF0ZSgxMjYxLDI5MTApIj48dXNlIHhsaW5rOmhyZWY9IiNsYi0wIi8+PC9nPgo8ZyB0cmFuc2Zvcm09InRyYW5zbGF0ZSgxNDU1LDI5MTApIj48dXNlIHhsaW5rOmhyZWY9IiNlbXB0eS0wIi8+PC9nPgo8ZyB0cmFuc2Zvcm09InRyYW5zbGF0ZSgxNjQ5LDI5MTApIj48dXNlIHhsaW5rOmhyZWY9IiNyLTAiLz48L2c+CjxnIHRyYW5zZm9ybT0idHJhbnNsYXRlKDE3NDYsMjkxMCkiPjx1c2UgeGxpbms6aHJlZj0iI3JlY3QtMCIvPjwvZz4KPGcgdHJhbnNmb3JtPSJ0cmFuc2xhdGUoMTg0MywyOTEwKSI+PHVzZSB4bGluazpocmVmPSIjbGItMCIvPjwvZz4KPGcgdHJhbnNmb3JtPSJ0cmFuc2xhdGUoMjAzNywyOTEwKSI+PHVzZSB4bGluazpocmVmPSIjcnQtMCIvPjwvZz4KPGcgdHJhbnNmb3JtPSJ0cmFuc2xhdGUoMjEzNCwyOTEwKSI+PHVzZSB4bGluazpocmVmPSIjbGItMCIvPjwvZz4KPGcgdHJhbnNmb3JtPSJ0cmFuc2xhdGUoMjQyNSwyOTEwKSI+PHVzZSB4bGluazpocmVmPSIjZW1wdHktMCIvPjwvZz4KPGcgdHJhbnNmb3JtPSJ0cmFuc2xhdGUoMjYxOSwyOTEwKSI+PHVzZSB4bGluazpocmVmPSIjbl9yYi0wIi8+PC9nPgo8ZyB0cmFuc2Zvcm09InRyYW5zbGF0ZSgyNzE2LDI5MTApIj48dXNlIHhsaW5rOmhyZWY9IiNyZWN0LTAiLz48L2c+CjxnIHRyYW5zZm9ybT0idHJhbnNsYXRlKDI4MTMsMjkxMCkiPjx1c2UgeGxpbms6aHJlZj0iI2wtMCIvPjwvZz4KPGcgdHJhbnNmb3JtPSJ0cmFuc2xhdGUoMzAwNywyOTEwKSI+PHVzZSB4bGluazpocmVmPSIjZW1wdHktMCIvPjwvZz4KPGcgdHJhbnNmb3JtPSJ0cmFuc2xhdGUoMzIwMSwyOTEwKSI+PHVzZSB4bGluazpocmVmPSIjZW1wdHktMCIvPjwvZz4KPGcgdHJhbnNmb3JtPSJ0cmFuc2xhdGUoMzQ5MiwyOTEwKSI+PHVzZSB4bGluazpocmVmPSIjci0wIi8+PC9nPgo8ZyB0cmFuc2Zvcm09InRyYW5zbGF0ZSgzNTg5LDI5MTApIj48dXNlIHhsaW5rOmhyZWY9IiNyZWN0LTAiLz48L2c+CjxnIHRyYW5zZm9ybT0idHJhbnNsYXRlKDM2ODYsMjkxMCkiPjx1c2UgeGxpbms6aHJlZj0iI3JlY3QtMCIvPjwvZz4KPGcgdHJhbnNmb3JtPSJ0cmFuc2xhdGUoMzc4MywyOTEwKSI+PHVzZSB4bGluazpocmVmPSIjcmVjdC0wIi8+PC9nPgo8ZyB0cmFuc2Zvcm09InRyYW5zbGF0ZSgzODgwLDI5MTApIj48dXNlIHhsaW5rOmhyZWY9IiNyZWN0LTAiLz48L2c+CjxnIHRyYW5zZm9ybT0idHJhbnNsYXRlKDE5NCwzMDA3KSI+PHVzZSB4bGluazpocmVmPSIjcmVjdC0wIi8+PC9nPgo8ZyB0cmFuc2Zvcm09InRyYW5zbGF0ZSgyOTEsMzAwNykiPjx1c2UgeGxpbms6aHJlZj0iI3JlY3QtMCIvPjwvZz4KPGcgdHJhbnNmb3JtPSJ0cmFuc2xhdGUoMzg4LDMwMDcpIj48dXNlIHhsaW5rOmhyZWY9IiNsdC0wIi8+PC9nPgo8ZyB0cmFuc2Zvcm09InRyYW5zbGF0ZSg3NzYsMzAwNykiPjx1c2UgeGxpbms6aHJlZj0iI2ItMCIvPjwvZz4KPGcgdHJhbnNmb3JtPSJ0cmFuc2xhdGUoOTcwLDMwMDcpIj48dXNlIHhsaW5rOmhyZWY9IiNlbXB0eS0wIi8+PC9nPgo8ZyB0cmFuc2Zvcm09InRyYW5zbGF0ZSgxMDY3LDMwMDcpIj48dXNlIHhsaW5rOmhyZWY9IiNuX3JiLTAiLz48L2c+CjxnIHRyYW5zZm9ybT0idHJhbnNsYXRlKDExNjQsMzAwNykiPjx1c2UgeGxpbms6aHJlZj0iI3JlY3QtMCIvPjwvZz4KPGcgdHJhbnNmb3JtPSJ0cmFuc2xhdGUoMTI2MSwzMDA3KSI+PHVzZSB4bGluazpocmVmPSIjcmVjdC0wIi8+PC9nPgo8ZyB0cmFuc2Zvcm09InRyYW5zbGF0ZSgxMzU4LDMwMDcpIj48dXNlIHhsaW5rOmhyZWY9IiNsLTAiLz48L2c+CjxnIHRyYW5zZm9ybT0idHJhbnNsYXRlKDE4NDMsMzAwNykiPjx1c2UgeGxpbms6aHJlZj0iI3J0LTAiLz48L2c+CjxnIHRyYW5zZm9ybT0idHJhbnNsYXRlKDE5NDAsMzAwNykiPjx1c2UgeGxpbms6aHJlZj0iI2wtMCIvPjwvZz4KPGcgdHJhbnNmb3JtPSJ0cmFuc2xhdGUoMjEzNCwzMDA3KSI+PHVzZSB4bGluazpocmVmPSIjcmVjdC0wIi8+PC9nPgo8ZyB0cmFuc2Zvcm09InRyYW5zbGF0ZSgyMjMxLDMwMDcpIj48dXNlIHhsaW5rOmhyZWY9IiNuX3JiLTAiLz48L2c+CjxnIHRyYW5zZm9ybT0idHJhbnNsYXRlKDIzMjgsMzAwNykiPjx1c2UgeGxpbms6aHJlZj0iI2ItMCIvPjwvZz4KPGcgdHJhbnNmb3JtPSJ0cmFuc2xhdGUoMjUyMiwzMDA3KSI+PHVzZSB4bGluazpocmVmPSIjci0wIi8+PC9nPgo8ZyB0cmFuc2Zvcm09InRyYW5zbGF0ZSgyNjE5LDMwMDcpIj48dXNlIHhsaW5rOmhyZWY9IiNyZWN0LTAiLz48L2c+CjxnIHRyYW5zZm9ybT0idHJhbnNsYXRlKDI3MTYsMzAwNykiPjx1c2UgeGxpbms6aHJlZj0iI2x0LTAiLz48L2c+CjxnIHRyYW5zZm9ybT0idHJhbnNsYXRlKDMyMDEsMzAwNykiPjx1c2UgeGxpbms6aHJlZj0iI25fcmItMCIvPjwvZz4KPGcgdHJhbnNmb3JtPSJ0cmFuc2xhdGUoMzI5OCwzMDA3KSI+PHVzZSB4bGluazpocmVmPSIjcmItMCIvPjwvZz4KPGcgdHJhbnNmb3JtPSJ0cmFuc2xhdGUoMzM5NSwzMDA3KSI+PHVzZSB4bGluazpocmVmPSIjbGItMCIvPjwvZz4KPGcgdHJhbnNmb3JtPSJ0cmFuc2xhdGUoMzQ5MiwzMDA3KSI+PHVzZSB4bGluazpocmVmPSIjbl9yYi0wIi8+PC9nPgo8ZyB0cmFuc2Zvcm09InRyYW5zbGF0ZSgzNTg5LDMwMDcpIj48dXNlIHhsaW5rOmhyZWY9IiNyZWN0LTAiLz48L2c+CjxnIHRyYW5zZm9ybT0idHJhbnNsYXRlKDM4ODAsMzAwNykiPjx1c2UgeGxpbms6aHJlZj0iI3QtMCIvPjwvZz4KPGcgdHJhbnNmb3JtPSJ0cmFuc2xhdGUoMCwzMTA0KSI+PHVzZSB4bGluazpocmVmPSIjci0wIi8+PC9nPgo8ZyB0cmFuc2Zvcm09InRyYW5zbGF0ZSg5NywzMTA0KSI+PHVzZSB4bGluazpocmVmPSIjcmVjdC0wIi8+PC9nPgo8ZyB0cmFuc2Zvcm09InRyYW5zbGF0ZSgxOTQsMzEwNCkiPjx1c2UgeGxpbms6aHJlZj0iI3JlY3QtMCIvPjwvZz4KPGcgdHJhbnNmb3JtPSJ0cmFuc2xhdGUoMjkxLDMxMDQpIj48dXNlIHhsaW5rOmhyZWY9IiNsdC0wIi8+PC9nPgo8ZyB0cmFuc2Zvcm09InRyYW5zbGF0ZSg0ODUsMzEwNCkiPjx1c2UgeGxpbms6aHJlZj0iI3ItMCIvPjwvZz4KPGcgdHJhbnNmb3JtPSJ0cmFuc2xhdGUoNTgyLDMxMDQpIj48dXNlIHhsaW5rOmhyZWY9IiNsLTAiLz48L2c+CjxnIHRyYW5zZm9ybT0idHJhbnNsYXRlKDc3NiwzMTA0KSI+PHVzZSB4bGluazpocmVmPSIjcmVjdC0wIi8+PC9nPgo8ZyB0cmFuc2Zvcm09InRyYW5zbGF0ZSgxMDY3LDMxMDQpIj48dXNlIHhsaW5rOmhyZWY9IiNyYi0wIi8+PC9nPgo8ZyB0cmFuc2Zvcm09InRyYW5zbGF0ZSgxMTY0LDMxMDQpIj48dXNlIHhsaW5rOmhyZWY9IiNyZWN0LTAiLz48L2c+CjxnIHRyYW5zZm9ybT0idHJhbnNsYXRlKDEyNjEsMzEwNCkiPjx1c2UgeGxpbms6aHJlZj0iI2x0LTAiLz48L2c+CjxnIHRyYW5zZm9ybT0idHJhbnNsYXRlKDE0NTUsMzEwNCkiPjx1c2UgeGxpbms6aHJlZj0iI2VtcHR5LTAiLz48L2c+CjxnIHRyYW5zZm9ybT0idHJhbnNsYXRlKDE3NDYsMzEwNCkiPjx1c2UgeGxpbms6aHJlZj0iI2VtcHR5LTAiLz48L2c+CjxnIHRyYW5zZm9ybT0idHJhbnNsYXRlKDIwMzcsMzEwNCkiPjx1c2UgeGxpbms6aHJlZj0iI25fcmItMCIvPjwvZz4KPGcgdHJhbnNmb3JtPSJ0cmFuc2xhdGUoMjEzNCwzMTA0KSI+PHVzZSB4bGluazpocmVmPSIjcmVjdC0wIi8+PC9nPgo8ZyB0cmFuc2Zvcm09InRyYW5zbGF0ZSgyMjMxLDMxMDQpIj48dXNlIHhsaW5rOmhyZWY9IiNyZWN0LTAiLz48L2c+CjxnIHRyYW5zZm9ybT0idHJhbnNsYXRlKDIzMjgsMzEwNCkiPjx1c2UgeGxpbms6aHJlZj0iI2x0LTAiLz48L2c+CjxnIHRyYW5zZm9ybT0idHJhbnNsYXRlKDI5MTAsMzEwNCkiPjx1c2UgeGxpbms6aHJlZj0iI3JiLTAiLz48L2c+CjxnIHRyYW5zZm9ybT0idHJhbnNsYXRlKDMwMDcsMzEwNCkiPjx1c2UgeGxpbms6aHJlZj0iI3JlY3QtMCIvPjwvZz4KPGcgdHJhbnNmb3JtPSJ0cmFuc2xhdGUoMzEwNCwzMTA0KSI+PHVzZSB4bGluazpocmVmPSIjcmVjdC0wIi8+PC9nPgo8ZyB0cmFuc2Zvcm09InRyYW5zbGF0ZSgzMjAxLDMxMDQpIj48dXNlIHhsaW5rOmhyZWY9IiNyZWN0LTAiLz48L2c+CjxnIHRyYW5zZm9ybT0idHJhbnNsYXRlKDMyOTgsMzEwNCkiPjx1c2UgeGxpbms6aHJlZj0iI3JlY3QtMCIvPjwvZz4KPGcgdHJhbnNmb3JtPSJ0cmFuc2xhdGUoMzM5NSwzMTA0KSI+PHVzZSB4bGluazpocmVmPSIjcmVjdC0wIi8+PC9nPgo8ZyB0cmFuc2Zvcm09InRyYW5zbGF0ZSgzNDkyLDMxMDQpIj48dXNlIHhsaW5rOmhyZWY9IiNyZWN0LTAiLz48L2c+CjxnIHRyYW5zZm9ybT0idHJhbnNsYXRlKDM1ODksMzEwNCkiPjx1c2UgeGxpbms6aHJlZj0iI2x0LTAiLz48L2c+CjxnIHRyYW5zZm9ybT0idHJhbnNsYXRlKDM3ODMsMzEwNCkiPjx1c2UgeGxpbms6aHJlZj0iI2VtcHR5LTAiLz48L2c+CjxnIHRyYW5zZm9ybT0idHJhbnNsYXRlKDc3NiwzMjAxKSI+PHVzZSB4bGluazpocmVmPSIjcmVjdC0wIi8+PC9nPgo8ZyB0cmFuc2Zvcm09InRyYW5zbGF0ZSg4NzMsMzIwMSkiPjx1c2UgeGxpbms6aHJlZj0iI2wtMCIvPjwvZz4KPGcgdHJhbnNmb3JtPSJ0cmFuc2xhdGUoOTcwLDMyMDEpIj48dXNlIHhsaW5rOmhyZWY9IiNuX3JiLTAiLz48L2c+CjxnIHRyYW5zZm9ybT0idHJhbnNsYXRlKDEwNjcsMzIwMSkiPjx1c2UgeGxpbms6aHJlZj0iI3JlY3QtMCIvPjwvZz4KPGcgdHJhbnNmb3JtPSJ0cmFuc2xhdGUoMTU1MiwzMjAxKSI+PHVzZSB4bGluazpocmVmPSIjZW1wdHktMCIvPjwvZz4KPGcgdHJhbnNmb3JtPSJ0cmFuc2xhdGUoMTg0MywzMjAxKSI+PHVzZSB4bGluazpocmVmPSIjZW1wdHktMCIvPjwvZz4KPGcgdHJhbnNmb3JtPSJ0cmFuc2xhdGUoMTk0MCwzMjAxKSI+PHVzZSB4bGluazpocmVmPSIjbl9yYi0wIi8+PC9nPgo8ZyB0cmFuc2Zvcm09InRyYW5zbGF0ZSgyMDM3LDMyMDEpIj48dXNlIHhsaW5rOmhyZWY9IiNyYi0wIi8+PC9nPgo8ZyB0cmFuc2Zvcm09InRyYW5zbGF0ZSgyMTM0LDMyMDEpIj48dXNlIHhsaW5rOmhyZWY9IiNyZWN0LTAiLz48L2c+CjxnIHRyYW5zZm9ybT0idHJhbnNsYXRlKDIyMzEsMzIwMSkiPjx1c2UgeGxpbms6aHJlZj0iI2x0LTAiLz48L2c+CjxnIHRyYW5zZm9ybT0idHJhbnNsYXRlKDI0MjUsMzIwMSkiPjx1c2UgeGxpbms6aHJlZj0iI3ItMCIvPjwvZz4KPGcgdHJhbnNmb3JtPSJ0cmFuc2xhdGUoMjUyMiwzMjAxKSI+PHVzZSB4bGluazpocmVmPSIjcmVjdC0wIi8+PC9nPgo8ZyB0cmFuc2Zvcm09InRyYW5zbGF0ZSgyNjE5LDMyMDEpIj48dXNlIHhsaW5rOmhyZWY9IiNsYi0wIi8+PC9nPgo8ZyB0cmFuc2Zvcm09InRyYW5zbGF0ZSgyODEzLDMyMDEpIj48dXNlIHhsaW5rOmhyZWY9IiNuX3JiLTAiLz48L2c+CjxnIHRyYW5zZm9ybT0idHJhbnNsYXRlKDI5MTAsMzIwMSkiPjx1c2UgeGxpbms6aHJlZj0iI3JlY3QtMCIvPjwvZz4KPGcgdHJhbnNmb3JtPSJ0cmFuc2xhdGUoMzEwNCwzMjAxKSI+PHVzZSB4bGluazpocmVmPSIjcmVjdC0wIi8+PC9nPgo8ZyB0cmFuc2Zvcm09InRyYW5zbGF0ZSgzNDkyLDMyMDEpIj48dXNlIHhsaW5rOmhyZWY9IiNyZWN0LTAiLz48L2c+CjxnIHRyYW5zZm9ybT0idHJhbnNsYXRlKDM4ODAsMzIwMSkiPjx1c2UgeGxpbms6aHJlZj0iI2ItMCIvPjwvZz4KPGcgdHJhbnNmb3JtPSJ0cmFuc2xhdGUoNzc2LDMyOTgpIj48dXNlIHhsaW5rOmhyZWY9IiNyZWN0LTAiLz48L2c+CjxnIHRyYW5zZm9ybT0idHJhbnNsYXRlKDk3MCwzMjk4KSI+PHVzZSB4bGluazpocmVmPSIjcmItMCIvPjwvZz4KPGcgdHJhbnNmb3JtPSJ0cmFuc2xhdGUoMTA2NywzMjk4KSI+PHVzZSB4bGluazpocmVmPSIjcmVjdC0wIi8+PC9nPgo8ZyB0cmFuc2Zvcm09InRyYW5zbGF0ZSgxMTY0LDMyOTgpIj48dXNlIHhsaW5rOmhyZWY9IiNyZWN0LTAiLz48L2c+CjxnIHRyYW5zZm9ybT0idHJhbnNsYXRlKDEyNjEsMzI5OCkiPjx1c2UgeGxpbms6aHJlZj0iI2xiLTAiLz48L2c+CjxnIHRyYW5zZm9ybT0idHJhbnNsYXRlKDE2NDksMzI5OCkiPjx1c2UgeGxpbms6aHJlZj0iI3ItMCIvPjwvZz4KPGcgdHJhbnNmb3JtPSJ0cmFuc2xhdGUoMTc0NiwzMjk4KSI+PHVzZSB4bGluazpocmVmPSIjbC0wIi8+PC9nPgo8ZyB0cmFuc2Zvcm09InRyYW5zbGF0ZSgxOTQwLDMyOTgpIj48dXNlIHhsaW5rOmhyZWY9IiNyLTAiLz48L2c+CjxnIHRyYW5zZm9ybT0idHJhbnNsYXRlKDIwMzcsMzI5OCkiPjx1c2UgeGxpbms6aHJlZj0iI3JlY3QtMCIvPjwvZz4KPGcgdHJhbnNmb3JtPSJ0cmFuc2xhdGUoMjEzNCwzMjk4KSI+PHVzZSB4bGluazpocmVmPSIjcmVjdC0wIi8+PC9nPgo8ZyB0cmFuc2Zvcm09InRyYW5zbGF0ZSgyNTIyLDMyOTgpIj48dXNlIHhsaW5rOmhyZWY9IiNydC0wIi8+PC9nPgo8ZyB0cmFuc2Zvcm09InRyYW5zbGF0ZSgyNjE5LDMyOTgpIj48dXNlIHhsaW5rOmhyZWY9IiNyZWN0LTAiLz48L2c+CjxnIHRyYW5zZm9ybT0idHJhbnNsYXRlKDI4MTMsMzI5OCkiPjx1c2UgeGxpbms6aHJlZj0iI3ItMCIvPjwvZz4KPGcgdHJhbnNmb3JtPSJ0cmFuc2xhdGUoMjkxMCwzMjk4KSI+PHVzZSB4bGluazpocmVmPSIjcmVjdC0wIi8+PC9nPgo8ZyB0cmFuc2Zvcm09InRyYW5zbGF0ZSgzMDA3LDMyOTgpIj48dXNlIHhsaW5rOmhyZWY9IiNyZWN0LTAiLz48L2c+CjxnIHRyYW5zZm9ybT0idHJhbnNsYXRlKDMxMDQsMzI5OCkiPjx1c2UgeGxpbms6aHJlZj0iI3JlY3QtMCIvPjwvZz4KPGcgdHJhbnNmb3JtPSJ0cmFuc2xhdGUoMzI5OCwzMjk4KSI+PHVzZSB4bGluazpocmVmPSIjZW1wdHktMCIvPjwvZz4KPGcgdHJhbnNmb3JtPSJ0cmFuc2xhdGUoMzQ5MiwzMjk4KSI+PHVzZSB4bGluazpocmVmPSIjcmVjdC0wIi8+PC9nPgo8ZyB0cmFuc2Zvcm09InRyYW5zbGF0ZSgzNjg2LDMyOTgpIj48dXNlIHhsaW5rOmhyZWY9IiNlbXB0eS0wIi8+PC9nPgo8ZyB0cmFuc2Zvcm09InRyYW5zbGF0ZSgzODgwLDMyOTgpIj48dXNlIHhsaW5rOmhyZWY9IiN0LTAiLz48L2c+CjxnIHRyYW5zZm9ybT0idHJhbnNsYXRlKDc3NiwzMzk1KSI+PHVzZSB4bGluazpocmVmPSIjdC0wIi8+PC9nPgo8ZyB0cmFuc2Zvcm09InRyYW5zbGF0ZSg5NzAsMzM5NSkiPjx1c2UgeGxpbms6aHJlZj0iI3QtMCIvPjwvZz4KPGcgdHJhbnNmb3JtPSJ0cmFuc2xhdGUoMTI2MSwzMzk1KSI+PHVzZSB4bGluazpocmVmPSIjdC0wIi8+PC9nPgo8ZyB0cmFuc2Zvcm09InRyYW5zbGF0ZSgxNDU1LDMzOTUpIj48dXNlIHhsaW5rOmhyZWY9IiNyYi0wIi8+PC9nPgo8ZyB0cmFuc2Zvcm09InRyYW5zbGF0ZSgxNTUyLDMzOTUpIj48dXNlIHhsaW5rOmhyZWY9IiNsLTAiLz48L2c+CjxnIHRyYW5zZm9ybT0idHJhbnNsYXRlKDIwMzcsMzM5NSkiPjx1c2UgeGxpbms6aHJlZj0iI3JlY3QtMCIvPjwvZz4KPGcgdHJhbnNmb3JtPSJ0cmFuc2xhdGUoMjEzNCwzMzk1KSI+PHVzZSB4bGluazpocmVmPSIjcmVjdC0wIi8+PC9nPgo8ZyB0cmFuc2Zvcm09InRyYW5zbGF0ZSgyMzI4LDMzOTUpIj48dXNlIHhsaW5rOmhyZWY9IiNlbXB0eS0wIi8+PC9nPgo8ZyB0cmFuc2Zvcm09InRyYW5zbGF0ZSgyNjE5LDMzOTUpIj48dXNlIHhsaW5rOmhyZWY9IiNyZWN0LTAiLz48L2c+CjxnIHRyYW5zZm9ybT0idHJhbnNsYXRlKDI3MTYsMzM5NSkiPjx1c2UgeGxpbms6aHJlZj0iI2wtMCIvPjwvZz4KPGcgdHJhbnNmb3JtPSJ0cmFuc2xhdGUoMjkxMCwzMzk1KSI+PHVzZSB4bGluazpocmVmPSIjcmVjdC0wIi8+PC9nPgo8ZyB0cmFuc2Zvcm09InRyYW5zbGF0ZSgzMDA3LDMzOTUpIj48dXNlIHhsaW5rOmhyZWY9IiNyZWN0LTAiLz48L2c+CjxnIHRyYW5zZm9ybT0idHJhbnNsYXRlKDMxMDQsMzM5NSkiPjx1c2UgeGxpbms6aHJlZj0iI3JlY3QtMCIvPjwvZz4KPGcgdHJhbnNmb3JtPSJ0cmFuc2xhdGUoMzM5NSwzMzk1KSI+PHVzZSB4bGluazpocmVmPSIjbl9yYi0wIi8+PC9nPgo8ZyB0cmFuc2Zvcm09InRyYW5zbGF0ZSgzNDkyLDMzOTUpIj48dXNlIHhsaW5rOmhyZWY9IiNyZWN0LTAiLz48L2c+CjxnIHRyYW5zZm9ybT0idHJhbnNsYXRlKDM1ODksMzM5NSkiPjx1c2UgeGxpbms6aHJlZj0iI2wtMCIvPjwvZz4KPGcgdHJhbnNmb3JtPSJ0cmFuc2xhdGUoMzc4MywzMzk1KSI+PHVzZSB4bGluazpocmVmPSIjZW1wdHktMCIvPjwvZz4KPGcgdHJhbnNmb3JtPSJ0cmFuc2xhdGUoODczLDM0OTIpIj48dXNlIHhsaW5rOmhyZWY9IiNiLTAiLz48L2c+CjxnIHRyYW5zZm9ybT0idHJhbnNsYXRlKDEwNjcsMzQ5MikiPjx1c2UgeGxpbms6aHJlZj0iI25fcmItMCIvPjwvZz4KPGcgdHJhbnNmb3JtPSJ0cmFuc2xhdGUoMTE2NCwzNDkyKSI+PHVzZSB4bGluazpocmVmPSIjYi0wIi8+PC9nPgo8ZyB0cmFuc2Zvcm09InRyYW5zbGF0ZSgxNDU1LDM0OTIpIj48dXNlIHhsaW5rOmhyZWY9IiN0LTAiLz48L2c+CjxnIHRyYW5zZm9ybT0idHJhbnNsYXRlKDE3NDYsMzQ5MikiPjx1c2UgeGxpbms6aHJlZj0iI3ItMCIvPjwvZz4KPGcgdHJhbnNmb3JtPSJ0cmFuc2xhdGUoMTg0MywzNDkyKSI+PHVzZSB4bGluazpocmVmPSIjcmVjdC0wIi8+PC9nPgo8ZyB0cmFuc2Zvcm09InRyYW5zbGF0ZSgxOTQwLDM0OTIpIj48dXNlIHhsaW5rOmhyZWY9IiNyZWN0LTAiLz48L2c+CjxnIHRyYW5zZm9ybT0idHJhbnNsYXRlKDIwMzcsMzQ5MikiPjx1c2UgeGxpbms6aHJlZj0iI3JlY3QtMCIvPjwvZz4KPGcgdHJhbnNmb3JtPSJ0cmFuc2xhdGUoMjEzNCwzNDkyKSI+PHVzZSB4bGluazpocmVmPSIjbHQtMCIvPjwvZz4KPGcgdHJhbnNmb3JtPSJ0cmFuc2xhdGUoMjUyMiwzNDkyKSI+PHVzZSB4bGluazpocmVmPSIjcmItMCIvPjwvZz4KPGcgdHJhbnNmb3JtPSJ0cmFuc2xhdGUoMjYxOSwzNDkyKSI+PHVzZSB4bGluazpocmVmPSIjbHQtMCIvPjwvZz4KPGcgdHJhbnNmb3JtPSJ0cmFuc2xhdGUoMjcxNiwzNDkyKSI+PHVzZSB4bGluazpocmVmPSIjbl9yYi0wIi8+PC9nPgo8ZyB0cmFuc2Zvcm09InRyYW5zbGF0ZSgyODEzLDM0OTIpIj48dXNlIHhsaW5rOmhyZWY9IiNyYi0wIi8+PC9nPgo8ZyB0cmFuc2Zvcm09InRyYW5zbGF0ZSgyOTEwLDM0OTIpIj48dXNlIHhsaW5rOmhyZWY9IiNyZWN0LTAiLz48L2c+CjxnIHRyYW5zZm9ybT0idHJhbnNsYXRlKDMwMDcsMzQ5MikiPjx1c2UgeGxpbms6aHJlZj0iI3JlY3QtMCIvPjwvZz4KPGcgdHJhbnNmb3JtPSJ0cmFuc2xhdGUoMzEwNCwzNDkyKSI+PHVzZSB4bGluazpocmVmPSIjcmVjdC0wIi8+PC9nPgo8ZyB0cmFuc2Zvcm09InRyYW5zbGF0ZSgzMjAxLDM0OTIpIj48dXNlIHhsaW5rOmhyZWY9IiNyZWN0LTAiLz48L2c+CjxnIHRyYW5zZm9ybT0idHJhbnNsYXRlKDMyOTgsMzQ5MikiPjx1c2UgeGxpbms6aHJlZj0iI3JlY3QtMCIvPjwvZz4KPGcgdHJhbnNmb3JtPSJ0cmFuc2xhdGUoMzM5NSwzNDkyKSI+PHVzZSB4bGluazpocmVmPSIjcmVjdC0wIi8+PC9nPgo8ZyB0cmFuc2Zvcm09InRyYW5zbGF0ZSgzNDkyLDM0OTIpIj48dXNlIHhsaW5rOmhyZWY9IiNyZWN0LTAiLz48L2c+CjxnIHRyYW5zZm9ybT0idHJhbnNsYXRlKDM4ODAsMzQ5MikiPjx1c2UgeGxpbms6aHJlZj0iI2ItMCIvPjwvZz4KPGcgdHJhbnNmb3JtPSJ0cmFuc2xhdGUoODczLDM1ODkpIj48dXNlIHhsaW5rOmhyZWY9IiNydC0wIi8+PC9nPgo8ZyB0cmFuc2Zvcm09InRyYW5zbGF0ZSg5NzAsMzU4OSkiPjx1c2UgeGxpbms6aHJlZj0iI3JlY3QtMCIvPjwvZz4KPGcgdHJhbnNmb3JtPSJ0cmFuc2xhdGUoMTA2NywzNTg5KSI+PHVzZSB4bGluazpocmVmPSIjcmVjdC0wIi8+PC9nPgo8ZyB0cmFuc2Zvcm09InRyYW5zbGF0ZSgxMTY0LDM1ODkpIj48dXNlIHhsaW5rOmhyZWY9IiNyZWN0LTAiLz48L2c+CjxnIHRyYW5zZm9ybT0idHJhbnNsYXRlKDEzNTgsMzU4OSkiPjx1c2UgeGxpbms6aHJlZj0iI2ItMCIvPjwvZz4KPGcgdHJhbnNmb3JtPSJ0cmFuc2xhdGUoMTQ1NSwzNTg5KSI+PHVzZSB4bGluazpocmVmPSIjbl9yYi0wIi8+PC9nPgo8ZyB0cmFuc2Zvcm09InRyYW5zbGF0ZSgxNTUyLDM1ODkpIj48dXNlIHhsaW5rOmhyZWY9IiNiLTAiLz48L2c+CjxnIHRyYW5zZm9ybT0idHJhbnNsYXRlKDE5NDAsMzU4OSkiPjx1c2UgeGxpbms6aHJlZj0iI3JlY3QtMCIvPjwvZz4KPGcgdHJhbnNmb3JtPSJ0cmFuc2xhdGUoMjEzNCwzNTg5KSI+PHVzZSB4bGluazpocmVmPSIjbl9yYi0wIi8+PC9nPgo8ZyB0cmFuc2Zvcm09InRyYW5zbGF0ZSgyMjMxLDM1ODkpIj48dXNlIHhsaW5rOmhyZWY9IiNyYi0wIi8+PC9nPgo8ZyB0cmFuc2Zvcm09InRyYW5zbGF0ZSgyMzI4LDM1ODkpIj48dXNlIHhsaW5rOmhyZWY9IiNsLTAiLz48L2c+CjxnIHRyYW5zZm9ybT0idHJhbnNsYXRlKDI0MjUsMzU4OSkiPjx1c2UgeGxpbms6aHJlZj0iI25fcmItMCIvPjwvZz4KPGcgdHJhbnNmb3JtPSJ0cmFuc2xhdGUoMjUyMiwzNTg5KSI+PHVzZSB4bGluazpocmVmPSIjcmVjdC0wIi8+PC9nPgo8ZyB0cmFuc2Zvcm09InRyYW5zbGF0ZSgyNjE5LDM1ODkpIj48dXNlIHhsaW5rOmhyZWY9IiNuX3JiLTAiLz48L2c+CjxnIHRyYW5zZm9ybT0idHJhbnNsYXRlKDI3MTYsMzU4OSkiPjx1c2UgeGxpbms6aHJlZj0iI3JiLTAiLz48L2c+CjxnIHRyYW5zZm9ybT0idHJhbnNsYXRlKDI4MTMsMzU4OSkiPjx1c2UgeGxpbms6aHJlZj0iI3JlY3QtMCIvPjwvZz4KPGcgdHJhbnNmb3JtPSJ0cmFuc2xhdGUoMjkxMCwzNTg5KSI+PHVzZSB4bGluazpocmVmPSIjcmVjdC0wIi8+PC9nPgo8ZyB0cmFuc2Zvcm09InRyYW5zbGF0ZSgzMDA3LDM1ODkpIj48dXNlIHhsaW5rOmhyZWY9IiNsdC0wIi8+PC9nPgo8ZyB0cmFuc2Zvcm09InRyYW5zbGF0ZSgzMzk1LDM1ODkpIj48dXNlIHhsaW5rOmhyZWY9IiNydC0wIi8+PC9nPgo8ZyB0cmFuc2Zvcm09InRyYW5zbGF0ZSgzNDkyLDM1ODkpIj48dXNlIHhsaW5rOmhyZWY9IiNyZWN0LTAiLz48L2c+CjxnIHRyYW5zZm9ybT0idHJhbnNsYXRlKDM1ODksMzU4OSkiPjx1c2UgeGxpbms6aHJlZj0iI2wtMCIvPjwvZz4KPGcgdHJhbnNmb3JtPSJ0cmFuc2xhdGUoMzc4MywzNTg5KSI+PHVzZSB4bGluazpocmVmPSIjbl9yYi0wIi8+PC9nPgo8ZyB0cmFuc2Zvcm09InRyYW5zbGF0ZSgzODgwLDM1ODkpIj48dXNlIHhsaW5rOmhyZWY9IiNyZWN0LTAiLz48L2c+CjxnIHRyYW5zZm9ybT0idHJhbnNsYXRlKDc3NiwzNjg2KSI+PHVzZSB4bGluazpocmVmPSIjZW1wdHktMCIvPjwvZz4KPGcgdHJhbnNmb3JtPSJ0cmFuc2xhdGUoMTA2NywzNjg2KSI+PHVzZSB4bGluazpocmVmPSIjcmVjdC0wIi8+PC9nPgo8ZyB0cmFuc2Zvcm09InRyYW5zbGF0ZSgxMTY0LDM2ODYpIj48dXNlIHhsaW5rOmhyZWY9IiNyZWN0LTAiLz48L2c+CjxnIHRyYW5zZm9ybT0idHJhbnNsYXRlKDEzNTgsMzY4NikiPjx1c2UgeGxpbms6aHJlZj0iI3JlY3QtMCIvPjwvZz4KPGcgdHJhbnNmb3JtPSJ0cmFuc2xhdGUoMTQ1NSwzNjg2KSI+PHVzZSB4bGluazpocmVmPSIjcmVjdC0wIi8+PC9nPgo8ZyB0cmFuc2Zvcm09InRyYW5zbGF0ZSgxNTUyLDM2ODYpIj48dXNlIHhsaW5rOmhyZWY9IiNsdC0wIi8+PC9nPgo8ZyB0cmFuc2Zvcm09InRyYW5zbGF0ZSgxNzQ2LDM2ODYpIj48dXNlIHhsaW5rOmhyZWY9IiNlbXB0eS0wIi8+PC9nPgo8ZyB0cmFuc2Zvcm09InRyYW5zbGF0ZSgxOTQwLDM2ODYpIj48dXNlIHhsaW5rOmhyZWY9IiNyZWN0LTAiLz48L2c+CjxnIHRyYW5zZm9ybT0idHJhbnNsYXRlKDIxMzQsMzY4NikiPjx1c2UgeGxpbms6aHJlZj0iI3ItMCIvPjwvZz4KPGcgdHJhbnNmb3JtPSJ0cmFuc2xhdGUoMjIzMSwzNjg2KSI+PHVzZSB4bGluazpocmVmPSIjcmVjdC0wIi8+PC9nPgo8ZyB0cmFuc2Zvcm09InRyYW5zbGF0ZSgyNDI1LDM2ODYpIj48dXNlIHhsaW5rOmhyZWY9IiNyLTAiLz48L2c+CjxnIHRyYW5zZm9ybT0idHJhbnNsYXRlKDI1MjIsMzY4NikiPjx1c2UgeGxpbms6aHJlZj0iI3JlY3QtMCIvPjwvZz4KPGcgdHJhbnNmb3JtPSJ0cmFuc2xhdGUoMjYxOSwzNjg2KSI+PHVzZSB4bGluazpocmVmPSIjcmVjdC0wIi8+PC9nPgo8ZyB0cmFuc2Zvcm09InRyYW5zbGF0ZSgyNzE2LDM2ODYpIj48dXNlIHhsaW5rOmhyZWY9IiNsdC0wIi8+PC9nPgo8ZyB0cmFuc2Zvcm09InRyYW5zbGF0ZSgzMjAxLDM2ODYpIj48dXNlIHhsaW5rOmhyZWY9IiNlbXB0eS0wIi8+PC9nPgo8ZyB0cmFuc2Zvcm09InRyYW5zbGF0ZSgzNDkyLDM2ODYpIj48dXNlIHhsaW5rOmhyZWY9IiN0LTAiLz48L2c+CjxnIHRyYW5zZm9ybT0idHJhbnNsYXRlKDM3ODMsMzY4NikiPjx1c2UgeGxpbms6aHJlZj0iI3ItMCIvPjwvZz4KPGcgdHJhbnNmb3JtPSJ0cmFuc2xhdGUoMzg4MCwzNjg2KSI+PHVzZSB4bGluazpocmVmPSIjbHQtMCIvPjwvZz4KPGcgdHJhbnNmb3JtPSJ0cmFuc2xhdGUoOTcwLDM3ODMpIj48dXNlIHhsaW5rOmhyZWY9IiNyLTAiLz48L2c+CjxnIHRyYW5zZm9ybT0idHJhbnNsYXRlKDEwNjcsMzc4MykiPjx1c2UgeGxpbms6aHJlZj0iI3JlY3QtMCIvPjwvZz4KPGcgdHJhbnNmb3JtPSJ0cmFuc2xhdGUoMTE2NCwzNzgzKSI+PHVzZSB4bGluazpocmVmPSIjcmVjdC0wIi8+PC9nPgo8ZyB0cmFuc2Zvcm09InRyYW5zbGF0ZSgxMjYxLDM3ODMpIj48dXNlIHhsaW5rOmhyZWY9IiNuX3JiLTAiLz48L2c+CjxnIHRyYW5zZm9ybT0idHJhbnNsYXRlKDEzNTgsMzc4MykiPjx1c2UgeGxpbms6aHJlZj0iI3JlY3QtMCIvPjwvZz4KPGcgdHJhbnNmb3JtPSJ0cmFuc2xhdGUoMTY0OSwzNzgzKSI+PHVzZSB4bGluazpocmVmPSIjYi0wIi8+PC9nPgo8ZyB0cmFuc2Zvcm09InRyYW5zbGF0ZSgxOTQwLDM3ODMpIj48dXNlIHhsaW5rOmhyZWY9IiNydC0wIi8+PC9nPgo8ZyB0cmFuc2Zvcm09InRyYW5zbGF0ZSgyMDM3LDM3ODMpIj48dXNlIHhsaW5rOmhyZWY9IiNsLTAiLz48L2c+CjxnIHRyYW5zZm9ybT0idHJhbnNsYXRlKDIyMzEsMzc4MykiPjx1c2UgeGxpbms6aHJlZj0iI3JlY3QtMCIvPjwvZz4KPGcgdHJhbnNmb3JtPSJ0cmFuc2xhdGUoMjYxOSwzNzgzKSI+PHVzZSB4bGluazpocmVmPSIjcmVjdC0wIi8+PC9nPgo8ZyB0cmFuc2Zvcm09InRyYW5zbGF0ZSgyOTEwLDM3ODMpIj48dXNlIHhsaW5rOmhyZWY9IiNlbXB0eS0wIi8+PC9nPgo8ZyB0cmFuc2Zvcm09InRyYW5zbGF0ZSgzMTA0LDM3ODMpIj48dXNlIHhsaW5rOmhyZWY9IiNiLTAiLz48L2c+CjxnIHRyYW5zZm9ybT0idHJhbnNsYXRlKDExNjQsMzg4MCkiPjx1c2UgeGxpbms6aHJlZj0iI3J0LTAiLz48L2c+CjxnIHRyYW5zZm9ybT0idHJhbnNsYXRlKDEyNjEsMzg4MCkiPjx1c2UgeGxpbms6aHJlZj0iI3JlY3QtMCIvPjwvZz4KPGcgdHJhbnNmb3JtPSJ0cmFuc2xhdGUoMTM1OCwzODgwKSI+PHVzZSB4bGluazpocmVmPSIjbHQtMCIvPjwvZz4KPGcgdHJhbnNmb3JtPSJ0cmFuc2xhdGUoMTY0OSwzODgwKSI+PHVzZSB4bGluazpocmVmPSIjdC0wIi8+PC9nPgo8ZyB0cmFuc2Zvcm09InRyYW5zbGF0ZSgyMTM0LDM4ODApIj48dXNlIHhsaW5rOmhyZWY9IiNyLTAiLz48L2c+CjxnIHRyYW5zZm9ybT0idHJhbnNsYXRlKDIyMzEsMzg4MCkiPjx1c2UgeGxpbms6aHJlZj0iI3JlY3QtMCIvPjwvZz4KPGcgdHJhbnNmb3JtPSJ0cmFuc2xhdGUoMjMyOCwzODgwKSI+PHVzZSB4bGluazpocmVmPSIjcmVjdC0wIi8+PC9nPgo8ZyB0cmFuc2Zvcm09InRyYW5zbGF0ZSgyNDI1LDM4ODApIj48dXNlIHhsaW5rOmhyZWY9IiNsLTAiLz48L2c+CjxnIHRyYW5zZm9ybT0idHJhbnNsYXRlKDI2MTksMzg4MCkiPjx1c2UgeGxpbms6aHJlZj0iI3QtMCIvPjwvZz4KPGcgdHJhbnNmb3JtPSJ0cmFuc2xhdGUoMzEwNCwzODgwKSI+PHVzZSB4bGluazpocmVmPSIjdC0wIi8+PC9nPgo8ZyB0cmFuc2Zvcm09InRyYW5zbGF0ZSgzNDkyLDM4ODApIj48dXNlIHhsaW5rOmhyZWY9IiNyLTAiLz48L2c+CjxnIHRyYW5zZm9ybT0idHJhbnNsYXRlKDM1ODksMzg4MCkiPjx1c2UgeGxpbms6aHJlZj0iI3JlY3QtMCIvPjwvZz4KPGcgdHJhbnNmb3JtPSJ0cmFuc2xhdGUoMzY4NiwzODgwKSI+PHVzZSB4bGluazpocmVmPSIjbC0wIi8+PC9nPgo8ZyB0cmFuc2Zvcm09InRyYW5zbGF0ZSgzODgwLDM4ODApIj48dXNlIHhsaW5rOmhyZWY9IiNlbXB0eS0wIi8+PC9nPgo8dXNlIGZpbGwtcnVsZT0iZXZlbm9kZCIgdHJhbnNmb3JtPSJ0cmFuc2xhdGUoMCwwKSIgeGxpbms6aHJlZj0iI3BvaW50LTAiLz4KPHVzZSBmaWxsLXJ1bGU9ImV2ZW5vZGQiIHRyYW5zZm9ybT0idHJhbnNsYXRlKDMyNjQsMCkiIHhsaW5rOmhyZWY9IiNwb2ludC0wIi8+Cjx1c2UgZmlsbC1ydWxlPSJldmVub2RkIiB0cmFuc2Zvcm09InRyYW5zbGF0ZSgwLDMyNjQpIiB4bGluazpocmVmPSIjcG9pbnQtMCIvPgogICAgPC9nPgogIDwvc3ZnPg==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4" name="AutoShape 4" descr="data:image/svg+xml;base64,CiAgPHN2ZwogICAgdmVyc2lvbj0iMS4xIgogICAgdmlld0JveD0iMCAwIDQwNTkgNDA1OSIKICAgIHdpZHRoPSIyNTZweCIKICAgIGhlaWdodD0iMjU2cHgiCiAgICAKICAgIHhtbDpzcGFjZT0icHJlc2VydmUiIHhtbG5zPSJodHRwOi8vd3d3LnczLm9yZy8yMDAwL3N2ZyIgeG1sbnM6eGxpbms9Imh0dHA6Ly93d3cudzMub3JnLzE5OTkveGxpbmsiCiAgPgogICAgPGRlZnM+CiAgICAgIDxyZWN0IGlkPSJyZWN0LTAiIHdpZHRoPSIxMDAiIGhlaWdodD0iMTAwIiBmaWxsPSIjMDAwMDAwIi8+CiAgICAgIDxwYXRoCiAgICAgICAgaWQ9ImVtcHR5LTAiCiAgICAgICAgZD0iTTAsMjguNnY0Mi45QzAsODcuMywxMi44LDEwMCwyOC42LDEwMGg0Mi45YzE1LjksMCwyOC42LTEyLjgsMjguNi0yOC42VjI4LjZDMTAwLDEyLjcsODcuMiwwLDcxLjQsMEgyOC42IEMxMi44LDAsMCwxMi44LDAsMjguNnoiCiAgICAgICAgZmlsbD0iIzAwMDAwMCIKICAgICAgLz4KICAgICAgPHBhdGggaWQ9ImItMCIgZD0iTTAsMCBMNjYsMCBDODQuNzc3NjgxNSwtMy40NDk0MDQxM2UtMTUgMTAwLDE1LjIyMjMxODUgMTAwLDM0IEwxMDAsNjYgQzEwMCw4NC43Nzc2ODE1IDg0Ljc3NzY4MTUsMTAwIDY2LDEwMCBMMCwxMDAgTDAsMCBaIiB0cmFuc2Zvcm09InJvdGF0ZSgtOTAgNTAgNTApIiBmaWxsPSIjMDAwMDAwIi8+CiAgICAgIDxwYXRoIGlkPSJyLTAiIGQ9Ik0wLDAgTDY2LDAgQzg0Ljc3NzY4MTUsLTMuNDQ5NDA0MTNlLTE1IDEwMCwxNS4yMjIzMTg1IDEwMCwzNCBMMTAwLDY2IEMxMDAsODQuNzc3NjgxNSA4NC43Nzc2ODE1LDEwMCA2NiwxMDAgTDAsMTAwIEwwLDAgWiIgdHJhbnNmb3JtPSJyb3RhdGUoLTE4MCA1MCA1MCkiIGZpbGw9IiMwMDAwMDAiLz4KICAgICAgPHBhdGggaWQ9ImwtMCIgZD0iTTAsMCBMNjYsMCBDODQuNzc3NjgxNSwtMy40NDk0MDQxM2UtMTUgMTAwLDE1LjIyMjMxODUgMTAwLDM0IEwxMDAsNjYgQzEwMCw4NC43Nzc2ODE1IDg0Ljc3NzY4MTUsMTAwIDY2LDEwMCBMMCwxMDAgTDAsMCBaIiBmaWxsPSIjMDAwMDAwIi8+CiAgICAgIDxwYXRoIGlkPSJ0LTAiIGQ9Ik0wLDAgTDY2LDAgQzg0Ljc3NzY4MTUsLTMuNDQ5NDA0MTNlLTE1IDEwMCwxNS4yMjIzMTg1IDEwMCwzNCBMMTAwLDY2IEMxMDAsODQuNzc3NjgxNSA4NC43Nzc2ODE1LDEwMCA2NiwxMDAgTDAsMTAwIEwwLDAgWiIgdHJhbnNmb3JtPSJyb3RhdGUoOTAgNTAgNTApIiBmaWxsPSIjMDAwMDAwIi8+CiAgICAgIDxwYXRoIGlkPSJsLTAiIGQ9Ik0wLDAgTDEwMCwwIEwxMDAsNjYgQzEwMCw4NC43Nzc2ODE1IDg0Ljc3NzY4MTUsMTAwIDY2LDEwMCBMMCwxMDAgTDAsMCBaIiB0cmFuc2Zvcm09InJvdGF0ZSgtOTAgNTAgNTApIiBmaWxsPSIjMDAwMDAwIi8+CiAgICAgIDxwYXRoIGlkPSJsdC0wIiBkPSJNMCwwIEwxMDAsMCBMMTAwLDY2IEMxMDAsODQuNzc3NjgxNSA4NC43Nzc2ODE1LDEwMCA2NiwxMDAgTDAsMTAwIEwwLDAgWiIgZmlsbD0iIzAwMDAwMCIvPgogICAgICA8cGF0aCBpZD0ibGItMCIgZD0iTTAsMCBMMTAwLDAgTDEwMCw2NiBDMTAwLDg0Ljc3NzY4MTUgODQuNzc3NjgxNSwxMDAgNjYsMTAwIEwwLDEwMCBMMCwwIFoiIHRyYW5zZm9ybT0icm90YXRlKC05MCA1MCA1MCkiIGZpbGw9IiMwMDAwMDAiLz4KICAgICAgPHBhdGggaWQ9InJiLTAiIGQ9Ik0wLDAgTDEwMCwwIEwxMDAsNjYgQzEwMCw4NC43Nzc2ODE1IDg0Ljc3NzY4MTUsMTAwIDY2LDEwMCBMMCwxMDAgTDAsMCBaIiB0cmFuc2Zvcm09InJvdGF0ZSgtMTgwIDUwIDUwKSIgZmlsbD0iIzAwMDAwMCIvPgogICAgICA8cGF0aCBpZD0icnQtMCIgZD0iTTAsMCBMMTAwLDAgTDEwMCw2NiBDMTAwLDg0Ljc3NzY4MTUgODQuNzc3NjgxNSwxMDAgNjYsMTAwIEwwLDEwMCBMMCwwIFoiIHRyYW5zZm9ybT0icm90YXRlKDkwIDUwIDUwKSIgZmlsbD0iIzAwMDAwMCIvPgogICAgICA8cGF0aAogICAgICAgIGlkPSJuX2x0LTAiCiAgICAgICAgZD0iTTMwLjUsMlYwSDB2MzAuNWgyQzIsMTQuNywxNC44LDIsMzAuNSwyeiIKICAgICAgICBmaWxsPSIjMDAwMDAwIgogICAgICAvPgogICAgICA8cGF0aAogICAgICAgIGlkPSJuX2xiLTAiCiAgICAgICAgZD0iTTIsNjkuNUgwVjEwMGgzMC41di0yQzE0LjcsOTgsMiw4NS4yLDIsNjkuNXoiCiAgICAgICAgZmlsbD0iIzAwMDAwMCIKICAgICAgLz4KICAgICAgPHBhdGgKICAgICAgICBpZD0ibl9ydC0wIgogICAgICAgIGQ9Ik05OCwzMC41aDJWMEg2OS41djJDODUuMywyLDk4LDE0LjgsOTgsMzAuNXoiCiAgICAgICAgZmlsbD0iIzAwMDAwMCIKICAgICAgLz4KICAgICAgPHBhdGggaWQ9Im5fcmItMCIKICAgICAgICBkPSJNNjkuNSw5OHYySDEwMFY2OS41aC0yQzk4LDg1LjMsODUuMiw5OCw2OS41LDk4eiIKICAgICAgICBmaWxsPSIjMDAwMDAwIgogICAgICAvPgogICAgICA8cGF0aAogICAgICAgIGlkPSJwb2ludC0wIgogICAgICAgIGZpbGw9IiMwMDAwMDAiCiAgICAgICAgZD0iTTYwMC4wMDE3ODYsNDU3LjMyOTMzMyBMNjAwLjAwMTc4NiwyNDIuNjU4MTY3IEM2MDAuMDAxNzg2LDE0Ny4zNzIzNjggNTg3LjAzOTUxNywxMjQuMTIyNzg0IDU4MS40NjQ2MTcsMTE4LjUzNTM4MyBDNTc1Ljg3NzIxNiwxMTIuOTYwNDgzIDU1Mi42Mjc2MzIsOTkuOTk4MjE0MyA0NTcuMzI5MzMzLDk5Ljk5ODIxNDMgTDI0Mi42NzA2NjcsOTkuOTk4MjE0MyBDMTQ3LjM3MjM2OCw5OS45OTgyMTQzIDEyNC4xMjI3ODQsMTEyLjk2MDQ4MyAxMTguNTQ3ODgzLDExOC41MzUzODMgQzExMi45NzI5ODMsMTI0LjEyMjc4NCA5OS45OTgyMTQzLDE0Ny4zNzIzNjggOTkuOTk4MjE0MywyNDIuNjU4MTY3IEw5OS45OTgyMTQzLDQ1Ny4zMjkzMzMgQzk5Ljk5ODIxNDMsNTUyLjYyNzYzMiAxMTIuOTcyOTgzLDU3NS44NzcyMTYgMTE4LjU0Nzg4Myw1ODEuNDY0NjE3IEMxMjQuMTIyNzg0LDU4Ny4wMjcwMTcgMTQ3LjM3MjM2OCw2MDAuMDAxNzg2IDI0Mi42NzA2NjcsNjAwLjAwMTc4NiBMNDU3LjMyOTMzMyw2MDAuMDAxNzg2IEM1NTIuNjI3NjMyLDYwMC4wMDE3ODYgNTc1Ljg3NzIxNiw1ODcuMDI3MDE3IDU4MS40NjQ2MTcsNTgxLjQ2NDYxNyBDNTg3LjAzOTUxNyw1NzUuODc3MjE2IDYwMC4wMDE3ODYsNTUyLjYyNzYzMiA2MDAuMDAxNzg2LDQ1Ny4zMjkzMzMgWiBNNDU3LjMyOTMzMywwIEM2NTMuMzM4MzMzLDAgNzAwLDQ2LjY2MTY2NjggNzAwLDI0Mi42NTgxNjcgQzcwMCw0MzguNjY3MTY3IDcwMCwyNjEuMzMyODMzIDcwMCw0NTcuMzI5MzMzIEM3MDAsNjUzLjMzODMzMyA2NTMuMzM4MzMzLDcwMCA0NTcuMzI5MzMzLDcwMCBDMjYxLjMzMjgzMyw3MDAgNDM4LjY2NzE2Nyw3MDAgMjQyLjY3MDY2Nyw3MDAgQzQ2LjY2MTY2NjgsNzAwIDAsNjUzLjMzODMzMyAwLDQ1Ny4zMjkzMzMgQzAsMjYxLjMzMjgzMyAwLDM1Mi4xMTg3MTIgMCwyNDIuNjU4MTY3IEMwLDQ2LjY2MTY2NjggNDYuNjYxNjY2OCwwIDI0Mi42NzA2NjcsMCBDNDM4LjY2NzE2NywwIDI2MS4zMzI4MzMsMCA0NTcuMzI5MzMzLDAgWiBNMzk1Ljk5NjY2NywyMDAgQzQ4MC4wMDQxNjYsMjAwIDUwMCwyMjAuMDA4MzMyIDUwMCwzMDMuOTkwODM1IEM1MDAsMzg3Ljk5ODMzNCA1MDAsMzEyLjAwMTY2NiA1MDAsMzk1Ljk5NjY2NyBDNTAwLDQ3OS45OTE2NjggNDgwLjAwNDE2Niw1MDAgMzk1Ljk5NjY2Nyw1MDAgQzMxMi4wMDE2NjYsNTAwIDM4Ny45OTgzMzQsNTAwIDMwNC4wMDMzMzMsNTAwIEMyMjAuMDA4MzMyLDUwMCAyMDAsNDc5Ljk5MTY2OCAyMDAsMzk1Ljk5NjY2NyBDMjAwLDMxMi4wMDE2NjYgMjAwLDM1MC45MDYwNjEgMjAwLDMwMy45OTA4MzUgQzIwMCwyMjAuMDA4MzMyIDIyMC4wMDgzMzIsMjAwIDMwNC4wMDMzMzMsMjAwIEMzODcuOTk4MzM0LDIwMCAzMTIuMDAxNjY2LDIwMCAzOTUuOTk2NjY3LDIwMCBaIgogICAgICAvPgogICAgICA8ZyBpZD0idmtfbG9nby0wIj4KICAgICAgICA8cGF0aAogICAgICAgICAgZmlsbD0iIzA3ZiIKICAgICAgICAgIGQ9Ik04My4zMzM0IDM2My4zMzNDODMuMzMzNCAyMzEuMzQgODMuMzMzNCAxNjUuMzQzIDEyNC4zMzggMTI0LjMzOEMxNjUuMzQzIDgzLjMzMzMgMjMxLjM0ICAgICAgICAgICAgICA4My4zMzMzIDM2My4zMzMgODMuMzMzM0gzODYuNjY3QzUxOC42NiA4My4zMzMzIDU4NC42NTcgODMuMzMzMyA2MjUuNjYyIDEyNC4zMzhDNjY2LjY2NyAxNjUuMzQzICAgICAgICAgICAgICA2NjYuNjY3IDIzMS4zNCA2NjYuNjY3IDM2My4zMzNWMzg2LjY2N0M2NjYuNjY3IDUxOC42NiA2NjYuNjY3IDU4NC42NTcgNjI1LjY2MiA2MjUuNjYyQzU4NC42NTcgICAgICAgICAgICAgIDY2Ni42NjcgNTE4LjY2IDY2Ni42NjcgMzg2LjY2NyA2NjYuNjY3SDM2My4zMzNDMjMxLjM0IDY2Ni42NjcgMTY1LjM0MyA2NjYuNjY3IDEyNC4zMzggNjI1LjY2MkM4My4zMzM0ICAgICAgICAgICAgICA1ODQuNjU3IDgzLjMzMzQgNTE4LjY2IDgzLjMzMzQgMzg2LjY2N1YzNjMuMzMzWiIKICAgICAgICAvPgogICAgICAgIDxwYXRoCiAgICAgICAgICBmaWxsPSIjRkZGIgogICAgICAgICAgZD0iTTM5NC45MDcgNTA4LjY4MUMyNjMuMjkzIDUwOC42ODEgMTgzLjQ0MiA0MTcuMzY1IDE4MC4zMTMgMjY1LjYyNUgyNDYuOTcyQzI0OS4wNSAzNzcuMDkgICAgICAgICAgICAgIDI5OS43NjMgNDI0LjMyMyAzMzguNjM4IDQzNC4wMzZWMjY1LjYyNUg0MDIuNTE5VjM2MS44MkM0NDAuMDE2IDM1Ny42NjQgNDc5LjI2NCAzMTMuOTA5ICAgICAgICAgICAgICA0OTIuNDU2IDI2NS42MjVINTU1LjMzM0M1NDUuMjcgMzI1IDUwMi41NDMgMzY4Ljc1NCA0NzIuMzUzIDM4Ni44MDNDNTAyLjU2NiA0MDEuMzk1IDU1MS4xNzcgICAgICAgICAgICAgIDQzOS41OTMgNTY5LjkyNiA1MDguNjgxSDUwMC44MTVDNDg2LjIyMiA0NjIuNDk4IDQ1MC40NzYgNDI2LjcyOCA0MDIuNTQyIDQyMS44NzJWNTA4LjY4MUgzOTQuOTA3WiIKICAgICAgICAvPgogICAgICA8L2c+CiAgICAgIDxjbGlwUGF0aCBpZD0ibG9nby1tYXNrLTAiPgogICAgICAgIDxyZWN0IHg9IjAiIHk9IjAiIHdpZHRoPSI3NTAiIGhlaWdodD0iNzUwIiAvPgogICAgICA8L2NsaXBQYXRoPgogICAgPC9kZWZzPgoKICAgIAogICAgICA8cmVjdAogICAgICAgIHg9IjAiCiAgICAgICAgd2lkdGg9IjQwNTkiCiAgICAgICAgaGVpZ2h0PSI0MDU5IgogICAgICAgIHJ4PSI1NzEiCiAgICAgICAgZmlsbD0iI2ZmZmZmZiIKICAgICAgLz4KCiAgICA8ZyB0cmFuc2Zvcm09InRyYW5zbGF0ZSgzMzIuOTY0ODQzNzUsIDMzMi45NjQ4NDM3NSkgc2NhbGUoMC44NDM3NSkiPgogICAgICA8ZyB0cmFuc2Zvcm09InRyYW5zbGF0ZSg4NzMsMCkiPjx1c2UgeGxpbms6aHJlZj0iI3ItMCIvPjwvZz4KPGcgdHJhbnNmb3JtPSJ0cmFuc2xhdGUoOTcwLDApIj48dXNlIHhsaW5rOmhyZWY9IiNsYi0wIi8+PC9nPgo8ZyB0cmFuc2Zvcm09InRyYW5zbGF0ZSgxMDY3LDApIj48dXNlIHhsaW5rOmhyZWY9IiNuX3JiLTAiLz48L2c+CjxnIHRyYW5zZm9ybT0idHJhbnNsYXRlKDExNjQsMCkiPjx1c2UgeGxpbms6aHJlZj0iI2ItMCIvPjwvZz4KPGcgdHJhbnNmb3JtPSJ0cmFuc2xhdGUoMTM1OCwwKSI+PHVzZSB4bGluazpocmVmPSIjYi0wIi8+PC9nPgo8ZyB0cmFuc2Zvcm09InRyYW5zbGF0ZSgxNTUyLDApIj48dXNlIHhsaW5rOmhyZWY9IiNiLTAiLz48L2c+CjxnIHRyYW5zZm9ybT0idHJhbnNsYXRlKDIxMzQsMCkiPjx1c2UgeGxpbms6aHJlZj0iI3ItMCIvPjwvZz4KPGcgdHJhbnNmb3JtPSJ0cmFuc2xhdGUoMjIzMSwwKSI+PHVzZSB4bGluazpocmVmPSIjcmVjdC0wIi8+PC9nPgo8ZyB0cmFuc2Zvcm09InRyYW5zbGF0ZSgyMzI4LDApIj48dXNlIHhsaW5rOmhyZWY9IiNsYi0wIi8+PC9nPgo8ZyB0cmFuc2Zvcm09InRyYW5zbGF0ZSgyNDI1LDApIj48dXNlIHhsaW5rOmhyZWY9IiNuX3JiLTAiLz48L2c+CjxnIHRyYW5zZm9ybT0idHJhbnNsYXRlKDI1MjIsMCkiPjx1c2UgeGxpbms6aHJlZj0iI2ItMCIvPjwvZz4KPGcgdHJhbnNmb3JtPSJ0cmFuc2xhdGUoMjgxMywwKSI+PHVzZSB4bGluazpocmVmPSIjZW1wdHktMCIvPjwvZz4KPGcgdHJhbnNmb3JtPSJ0cmFuc2xhdGUoMzAwNywwKSI+PHVzZSB4bGluazpocmVmPSIjZW1wdHktMCIvPjwvZz4KPGcgdHJhbnNmb3JtPSJ0cmFuc2xhdGUoNzc2LDk3KSI+PHVzZSB4bGluazpocmVmPSIjYi0wIi8+PC9nPgo8ZyB0cmFuc2Zvcm09InRyYW5zbGF0ZSg5NzAsOTcpIj48dXNlIHhsaW5rOmhyZWY9IiNydC0wIi8+PC9nPgo8ZyB0cmFuc2Zvcm09InRyYW5zbGF0ZSgxMDY3LDk3KSI+PHVzZSB4bGluazpocmVmPSIjcmVjdC0wIi8+PC9nPgo8ZyB0cmFuc2Zvcm09InRyYW5zbGF0ZSgxMTY0LDk3KSI+PHVzZSB4bGluazpocmVmPSIjcmVjdC0wIi8+PC9nPgo8ZyB0cmFuc2Zvcm09InRyYW5zbGF0ZSgxMzU4LDk3KSI+PHVzZSB4bGluazpocmVmPSIjdC0wIi8+PC9nPgo8ZyB0cmFuc2Zvcm09InRyYW5zbGF0ZSgxNTUyLDk3KSI+PHVzZSB4bGluazpocmVmPSIjcmVjdC0wIi8+PC9nPgo8ZyB0cmFuc2Zvcm09InRyYW5zbGF0ZSgxNzQ2LDk3KSI+PHVzZSB4bGluazpocmVmPSIjci0wIi8+PC9nPgo8ZyB0cmFuc2Zvcm09InRyYW5zbGF0ZSgxODQzLDk3KSI+PHVzZSB4bGluazpocmVmPSIjbC0wIi8+PC9nPgo8ZyB0cmFuc2Zvcm09InRyYW5zbGF0ZSgxOTQwLDk3KSI+PHVzZSB4bGluazpocmVmPSIjbl9yYi0wIi8+PC9nPgo8ZyB0cmFuc2Zvcm09InRyYW5zbGF0ZSgyMDM3LDk3KSI+PHVzZSB4bGluazpocmVmPSIjYi0wIi8+PC9nPgo8ZyB0cmFuc2Zvcm09InRyYW5zbGF0ZSgyMzI4LDk3KSI+PHVzZSB4bGluazpocmVmPSIjcmVjdC0wIi8+PC9nPgo8ZyB0cmFuc2Zvcm09InRyYW5zbGF0ZSgyNDI1LDk3KSI+PHVzZSB4bGluazpocmVmPSIjcmVjdC0wIi8+PC9nPgo8ZyB0cmFuc2Zvcm09InRyYW5zbGF0ZSgyNTIyLDk3KSI+PHVzZSB4bGluazpocmVmPSIjcmVjdC0wIi8+PC9nPgo8ZyB0cmFuc2Zvcm09InRyYW5zbGF0ZSgzMTA0LDk3KSI+PHVzZSB4bGluazpocmVmPSIjYi0wIi8+PC9nPgo8ZyB0cmFuc2Zvcm09InRyYW5zbGF0ZSg3NzYsMTk0KSI+PHVzZSB4bGluazpocmVmPSIjcmVjdC0wIi8+PC9nPgo8ZyB0cmFuc2Zvcm09InRyYW5zbGF0ZSg4NzMsMTk0KSI+PHVzZSB4bGluazpocmVmPSIjbC0wIi8+PC9nPgo8ZyB0cmFuc2Zvcm09InRyYW5zbGF0ZSgxMDY3LDE5NCkiPjx1c2UgeGxpbms6aHJlZj0iI3JlY3QtMCIvPjwvZz4KPGcgdHJhbnNmb3JtPSJ0cmFuc2xhdGUoMTE2NCwxOTQpIj48dXNlIHhsaW5rOmhyZWY9IiNsdC0wIi8+PC9nPgo8ZyB0cmFuc2Zvcm09InRyYW5zbGF0ZSgxNTUyLDE5NCkiPjx1c2UgeGxpbms6aHJlZj0iI3QtMCIvPjwvZz4KPGcgdHJhbnNmb3JtPSJ0cmFuc2xhdGUoMTk0MCwxOTQpIj48dXNlIHhsaW5rOmhyZWY9IiNyLTAiLz48L2c+CjxnIHRyYW5zZm9ybT0idHJhbnNsYXRlKDIwMzcsMTk0KSI+PHVzZSB4bGluazpocmVmPSIjcmVjdC0wIi8+PC9nPgo8ZyB0cmFuc2Zvcm09InRyYW5zbGF0ZSgyMTM0LDE5NCkiPjx1c2UgeGxpbms6aHJlZj0iI3JlY3QtMCIvPjwvZz4KPGcgdHJhbnNmb3JtPSJ0cmFuc2xhdGUoMjIzMSwxOTQpIj48dXNlIHhsaW5rOmhyZWY9IiNyZWN0LTAiLz48L2c+CjxnIHRyYW5zZm9ybT0idHJhbnNsYXRlKDIzMjgsMTk0KSI+PHVzZSB4bGluazpocmVmPSIjcmVjdC0wIi8+PC9nPgo8ZyB0cmFuc2Zvcm09InRyYW5zbGF0ZSgyNTIyLDE5NCkiPjx1c2UgeGxpbms6aHJlZj0iI3JlY3QtMCIvPjwvZz4KPGcgdHJhbnNmb3JtPSJ0cmFuc2xhdGUoMjYxOSwxOTQpIj48dXNlIHhsaW5rOmhyZWY9IiNsLTAiLz48L2c+CjxnIHRyYW5zZm9ybT0idHJhbnNsYXRlKDI4MTMsMTk0KSI+PHVzZSB4bGluazpocmVmPSIjZW1wdHktMCIvPjwvZz4KPGcgdHJhbnNmb3JtPSJ0cmFuc2xhdGUoMzEwNCwxOTQpIj48dXNlIHhsaW5rOmhyZWY9IiN0LTAiLz48L2c+CjxnIHRyYW5zZm9ybT0idHJhbnNsYXRlKDc3NiwyOTEpIj48dXNlIHhsaW5rOmhyZWY9IiNyZWN0LTAiLz48L2c+CjxnIHRyYW5zZm9ybT0idHJhbnNsYXRlKDg3MywyOTEpIj48dXNlIHhsaW5rOmhyZWY9IiNuX3JiLTAiLz48L2c+CjxnIHRyYW5zZm9ybT0idHJhbnNsYXRlKDk3MCwyOTEpIj48dXNlIHhsaW5rOmhyZWY9IiNyYi0wIi8+PC9nPgo8ZyB0cmFuc2Zvcm09InRyYW5zbGF0ZSgxMDY3LDI5MSkiPjx1c2UgeGxpbms6aHJlZj0iI3JlY3QtMCIvPjwvZz4KPGcgdHJhbnNmb3JtPSJ0cmFuc2xhdGUoMTg0MywyOTEpIj48dXNlIHhsaW5rOmhyZWY9IiNiLTAiLz48L2c+CjxnIHRyYW5zZm9ybT0idHJhbnNsYXRlKDIzMjgsMjkxKSI+PHVzZSB4bGluazpocmVmPSIjcmVjdC0wIi8+PC9nPgo8ZyB0cmFuc2Zvcm09InRyYW5zbGF0ZSgyNDI1LDI5MSkiPjx1c2UgeGxpbms6aHJlZj0iI25fcmItMCIvPjwvZz4KPGcgdHJhbnNmb3JtPSJ0cmFuc2xhdGUoMjUyMiwyOTEpIj48dXNlIHhsaW5rOmhyZWY9IiNyZWN0LTAiLz48L2c+CjxnIHRyYW5zZm9ybT0idHJhbnNsYXRlKDI3MTYsMjkxKSI+PHVzZSB4bGluazpocmVmPSIjZW1wdHktMCIvPjwvZz4KPGcgdHJhbnNmb3JtPSJ0cmFuc2xhdGUoMzAwNywyOTEpIj48dXNlIHhsaW5rOmhyZWY9IiNlbXB0eS0wIi8+PC9nPgo8ZyB0cmFuc2Zvcm09InRyYW5zbGF0ZSg3NzYsMzg4KSI+PHVzZSB4bGluazpocmVmPSIjcmVjdC0wIi8+PC9nPgo8ZyB0cmFuc2Zvcm09InRyYW5zbGF0ZSg4NzMsMzg4KSI+PHVzZSB4bGluazpocmVmPSIjcmVjdC0wIi8+PC9nPgo8ZyB0cmFuc2Zvcm09InRyYW5zbGF0ZSg5NzAsMzg4KSI+PHVzZSB4bGluazpocmVmPSIjcmVjdC0wIi8+PC9nPgo8ZyB0cmFuc2Zvcm09InRyYW5zbGF0ZSgxMDY3LDM4OCkiPjx1c2UgeGxpbms6aHJlZj0iI2x0LTAiLz48L2c+CjxnIHRyYW5zZm9ybT0idHJhbnNsYXRlKDE0NTUsMzg4KSI+PHVzZSB4bGluazpocmVmPSIjYi0wIi8+PC9nPgo8ZyB0cmFuc2Zvcm09InRyYW5zbGF0ZSgxNTUyLDM4OCkiPjx1c2UgeGxpbms6aHJlZj0iI25fcmItMCIvPjwvZz4KPGcgdHJhbnNmb3JtPSJ0cmFuc2xhdGUoMTY0OSwzODgpIj48dXNlIHhsaW5rOmhyZWY9IiNiLTAiLz48L2c+CjxnIHRyYW5zZm9ybT0idHJhbnNsYXRlKDE4NDMsMzg4KSI+PHVzZSB4bGluazpocmVmPSIjcmVjdC0wIi8+PC9nPgo8ZyB0cmFuc2Zvcm09InRyYW5zbGF0ZSgyMjMxLDM4OCkiPjx1c2UgeGxpbms6aHJlZj0iI3JiLTAiLz48L2c+CjxnIHRyYW5zZm9ybT0idHJhbnNsYXRlKDIzMjgsMzg4KSI+PHVzZSB4bGluazpocmVmPSIjcmVjdC0wIi8+PC9nPgo8ZyB0cmFuc2Zvcm09InRyYW5zbGF0ZSgyNDI1LDM4OCkiPjx1c2UgeGxpbms6aHJlZj0iI3JlY3QtMCIvPjwvZz4KPGcgdHJhbnNmb3JtPSJ0cmFuc2xhdGUoMjUyMiwzODgpIj48dXNlIHhsaW5rOmhyZWY9IiNyZWN0LTAiLz48L2c+CjxnIHRyYW5zZm9ybT0idHJhbnNsYXRlKDI2MTksMzg4KSI+PHVzZSB4bGluazpocmVmPSIjbC0wIi8+PC9nPgo8ZyB0cmFuc2Zvcm09InRyYW5zbGF0ZSgyODEzLDM4OCkiPjx1c2UgeGxpbms6aHJlZj0iI2VtcHR5LTAiLz48L2c+CjxnIHRyYW5zZm9ybT0idHJhbnNsYXRlKDMxMDQsMzg4KSI+PHVzZSB4bGluazpocmVmPSIjYi0wIi8+PC9nPgo8ZyB0cmFuc2Zvcm09InRyYW5zbGF0ZSg3NzYsNDg1KSI+PHVzZSB4bGluazpocmVmPSIjcmVjdC0wIi8+PC9nPgo8ZyB0cmFuc2Zvcm09InRyYW5zbGF0ZSg4NzMsNDg1KSI+PHVzZSB4bGluazpocmVmPSIjcmVjdC0wIi8+PC9nPgo8ZyB0cmFuc2Zvcm09InRyYW5zbGF0ZSg5NzAsNDg1KSI+PHVzZSB4bGluazpocmVmPSIjcmVjdC0wIi8+PC9nPgo8ZyB0cmFuc2Zvcm09InRyYW5zbGF0ZSgxNDU1LDQ4NSkiPjx1c2UgeGxpbms6aHJlZj0iI3J0LTAiLz48L2c+CjxnIHRyYW5zZm9ybT0idHJhbnNsYXRlKDE1NTIsNDg1KSI+PHVzZSB4bGluazpocmVmPSIjcmVjdC0wIi8+PC9nPgo8ZyB0cmFuc2Zvcm09InRyYW5zbGF0ZSgxNjQ5LDQ4NSkiPjx1c2UgeGxpbms6aHJlZj0iI2x0LTAiLz48L2c+CjxnIHRyYW5zZm9ybT0idHJhbnNsYXRlKDE4NDMsNDg1KSI+PHVzZSB4bGluazpocmVmPSIjdC0wIi8+PC9nPgo8ZyB0cmFuc2Zvcm09InRyYW5zbGF0ZSgyMDM3LDQ4NSkiPjx1c2UgeGxpbms6aHJlZj0iI2VtcHR5LTAiLz48L2c+CjxnIHRyYW5zZm9ybT0idHJhbnNsYXRlKDIyMzEsNDg1KSI+PHVzZSB4bGluazpocmVmPSIjdC0wIi8+PC9nPgo8ZyB0cmFuc2Zvcm09InRyYW5zbGF0ZSgyNDI1LDQ4NSkiPjx1c2UgeGxpbms6aHJlZj0iI3QtMCIvPjwvZz4KPGcgdHJhbnNmb3JtPSJ0cmFuc2xhdGUoMjkxMCw0ODUpIj48dXNlIHhsaW5rOmhyZWY9IiNiLTAiLz48L2c+CjxnIHRyYW5zZm9ybT0idHJhbnNsYXRlKDMxMDQsNDg1KSI+PHVzZSB4bGluazpocmVmPSIjcmVjdC0wIi8+PC9nPgo8ZyB0cmFuc2Zvcm09InRyYW5zbGF0ZSg3NzYsNTgyKSI+PHVzZSB4bGluazpocmVmPSIjdC0wIi8+PC9nPgo8ZyB0cmFuc2Zvcm09InRyYW5zbGF0ZSg5NzAsNTgyKSI+PHVzZSB4bGluazpocmVmPSIjcmVjdC0wIi8+PC9nPgo8ZyB0cmFuc2Zvcm09InRyYW5zbGF0ZSgxMTY0LDU4MikiPjx1c2UgeGxpbms6aHJlZj0iI2ItMCIvPjwvZz4KPGcgdHJhbnNmb3JtPSJ0cmFuc2xhdGUoMTM1OCw1ODIpIj48dXNlIHhsaW5rOmhyZWY9IiNlbXB0eS0wIi8+PC9nPgo8ZyB0cmFuc2Zvcm09InRyYW5zbGF0ZSgxNTUyLDU4MikiPjx1c2UgeGxpbms6aHJlZj0iI3JlY3QtMCIvPjwvZz4KPGcgdHJhbnNmb3JtPSJ0cmFuc2xhdGUoMTc0Niw1ODIpIj48dXNlIHhsaW5rOmhyZWY9IiNiLTAiLz48L2c+CjxnIHRyYW5zZm9ybT0idHJhbnNsYXRlKDE5NDAsNTgyKSI+PHVzZSB4bGluazpocmVmPSIjZW1wdHktMCIvPjwvZz4KPGcgdHJhbnNmb3JtPSJ0cmFuc2xhdGUoMjAzNyw1ODIpIj48dXNlIHhsaW5rOmhyZWY9IiNuX3JiLTAiLz48L2c+CjxnIHRyYW5zZm9ybT0idHJhbnNsYXRlKDIxMzQsNTgyKSI+PHVzZSB4bGluazpocmVmPSIjYi0wIi8+PC9nPgo8ZyB0cmFuc2Zvcm09InRyYW5zbGF0ZSgyMzI4LDU4MikiPjx1c2UgeGxpbms6aHJlZj0iI2VtcHR5LTAiLz48L2c+CjxnIHRyYW5zZm9ybT0idHJhbnNsYXRlKDI1MjIsNTgyKSI+PHVzZSB4bGluazpocmVmPSIjZW1wdHktMCIvPjwvZz4KPGcgdHJhbnNmb3JtPSJ0cmFuc2xhdGUoMjYxOSw1ODIpIj48dXNlIHhsaW5rOmhyZWY9IiNuX3JiLTAiLz48L2c+CjxnIHRyYW5zZm9ybT0idHJhbnNsYXRlKDI3MTYsNTgyKSI+PHVzZSB4bGluazpocmVmPSIjYi0wIi8+PC9nPgo8ZyB0cmFuc2Zvcm09InRyYW5zbGF0ZSgyOTEwLDU4MikiPjx1c2UgeGxpbms6aHJlZj0iI3QtMCIvPjwvZz4KPGcgdHJhbnNmb3JtPSJ0cmFuc2xhdGUoMzEwNCw1ODIpIj48dXNlIHhsaW5rOmhyZWY9IiNyZWN0LTAiLz48L2c+CjxnIHRyYW5zZm9ybT0idHJhbnNsYXRlKDc3Niw2NzkpIj48dXNlIHhsaW5rOmhyZWY9IiNuX3JiLTAiLz48L2c+CjxnIHRyYW5zZm9ybT0idHJhbnNsYXRlKDg3Myw2NzkpIj48dXNlIHhsaW5rOmhyZWY9IiNyYi0wIi8+PC9nPgo8ZyB0cmFuc2Zvcm09InRyYW5zbGF0ZSg5NzAsNjc5KSI+PHVzZSB4bGluazpocmVmPSIjcmVjdC0wIi8+PC9nPgo8ZyB0cmFuc2Zvcm09InRyYW5zbGF0ZSgxMTY0LDY3OSkiPjx1c2UgeGxpbms6aHJlZj0iI3JlY3QtMCIvPjwvZz4KPGcgdHJhbnNmb3JtPSJ0cmFuc2xhdGUoMTU1Miw2NzkpIj48dXNlIHhsaW5rOmhyZWY9IiNyZWN0LTAiLz48L2c+CjxnIHRyYW5zZm9ybT0idHJhbnNsYXRlKDE2NDksNjc5KSI+PHVzZSB4bGluazpocmVmPSIjbl9yYi0wIi8+PC9nPgo8ZyB0cmFuc2Zvcm09InRyYW5zbGF0ZSgxNzQ2LDY3OSkiPjx1c2UgeGxpbms6aHJlZj0iI3JlY3QtMCIvPjwvZz4KPGcgdHJhbnNmb3JtPSJ0cmFuc2xhdGUoMjAzNyw2NzkpIj48dXNlIHhsaW5rOmhyZWY9IiNyYi0wIi8+PC9nPgo8ZyB0cmFuc2Zvcm09InRyYW5zbGF0ZSgyMTM0LDY3OSkiPjx1c2UgeGxpbms6aHJlZj0iI3JlY3QtMCIvPjwvZz4KPGcgdHJhbnNmb3JtPSJ0cmFuc2xhdGUoMjIzMSw2NzkpIj48dXNlIHhsaW5rOmhyZWY9IiNsYi0wIi8+PC9nPgo8ZyB0cmFuc2Zvcm09InRyYW5zbGF0ZSgyNjE5LDY3OSkiPjx1c2UgeGxpbms6aHJlZj0iI3JiLTAiLz48L2c+CjxnIHRyYW5zZm9ybT0idHJhbnNsYXRlKDI3MTYsNjc5KSI+PHVzZSB4bGluazpocmVmPSIjcmVjdC0wIi8+PC9nPgo8ZyB0cmFuc2Zvcm09InRyYW5zbGF0ZSgzMTA0LDY3OSkiPjx1c2UgeGxpbms6aHJlZj0iI3JlY3QtMCIvPjwvZz4KPGcgdHJhbnNmb3JtPSJ0cmFuc2xhdGUoMTk0LDc3NikiPjx1c2UgeGxpbms6aHJlZj0iI2VtcHR5LTAiLz48L2c+CjxnIHRyYW5zZm9ybT0idHJhbnNsYXRlKDQ4NSw3NzYpIj48dXNlIHhsaW5rOmhyZWY9IiNyLTAiLz48L2c+CjxnIHRyYW5zZm9ybT0idHJhbnNsYXRlKDU4Miw3NzYpIj48dXNlIHhsaW5rOmhyZWY9IiNyZWN0LTAiLz48L2c+CjxnIHRyYW5zZm9ybT0idHJhbnNsYXRlKDY3OSw3NzYpIj48dXNlIHhsaW5rOmhyZWY9IiNyZWN0LTAiLz48L2c+CjxnIHRyYW5zZm9ybT0idHJhbnNsYXRlKDc3Niw3NzYpIj48dXNlIHhsaW5rOmhyZWY9IiNyZWN0LTAiLz48L2c+CjxnIHRyYW5zZm9ybT0idHJhbnNsYXRlKDg3Myw3NzYpIj48dXNlIHhsaW5rOmhyZWY9IiNyZWN0LTAiLz48L2c+CjxnIHRyYW5zZm9ybT0idHJhbnNsYXRlKDk3MCw3NzYpIj48dXNlIHhsaW5rOmhyZWY9IiNyZWN0LTAiLz48L2c+CjxnIHRyYW5zZm9ybT0idHJhbnNsYXRlKDEwNjcsNzc2KSI+PHVzZSB4bGluazpocmVmPSIjbl9yYi0wIi8+PC9nPgo8ZyB0cmFuc2Zvcm09InRyYW5zbGF0ZSgxMTY0LDc3NikiPjx1c2UgeGxpbms6aHJlZj0iI3JlY3QtMCIvPjwvZz4KPGcgdHJhbnNmb3JtPSJ0cmFuc2xhdGUoMTI2MSw3NzYpIj48dXNlIHhsaW5rOmhyZWY9IiNyZWN0LTAiLz48L2c+CjxnIHRyYW5zZm9ybT0idHJhbnNsYXRlKDEzNTgsNzc2KSI+PHVzZSB4bGluazpocmVmPSIjbGItMCIvPjwvZz4KPGcgdHJhbnNmb3JtPSJ0cmFuc2xhdGUoMTU1Miw3NzYpIj48dXNlIHhsaW5rOmhyZWY9IiNydC0wIi8+PC9nPgo8ZyB0cmFuc2Zvcm09InRyYW5zbGF0ZSgxNjQ5LDc3NikiPjx1c2UgeGxpbms6aHJlZj0iI3JlY3QtMCIvPjwvZz4KPGcgdHJhbnNmb3JtPSJ0cmFuc2xhdGUoMTc0Niw3NzYpIj48dXNlIHhsaW5rOmhyZWY9IiNyZWN0LTAiLz48L2c+CjxnIHRyYW5zZm9ybT0idHJhbnNsYXRlKDIwMzcsNzc2KSI+PHVzZSB4bGluazpocmVmPSIjcmVjdC0wIi8+PC9nPgo8ZyB0cmFuc2Zvcm09InRyYW5zbGF0ZSgyMjMxLDc3NikiPjx1c2UgeGxpbms6aHJlZj0iI3JlY3QtMCIvPjwvZz4KPGcgdHJhbnNmb3JtPSJ0cmFuc2xhdGUoMjUyMiw3NzYpIj48dXNlIHhsaW5rOmhyZWY9IiNuX3JiLTAiLz48L2c+CjxnIHRyYW5zZm9ybT0idHJhbnNsYXRlKDI2MTksNzc2KSI+PHVzZSB4bGluazpocmVmPSIjcmVjdC0wIi8+PC9nPgo8ZyB0cmFuc2Zvcm09InRyYW5zbGF0ZSgyNzE2LDc3NikiPjx1c2UgeGxpbms6aHJlZj0iI3JlY3QtMCIvPjwvZz4KPGcgdHJhbnNmb3JtPSJ0cmFuc2xhdGUoMzAwNyw3NzYpIj48dXNlIHhsaW5rOmhyZWY9IiNuX3JiLTAiLz48L2c+CjxnIHRyYW5zZm9ybT0idHJhbnNsYXRlKDMxMDQsNzc2KSI+PHVzZSB4bGluazpocmVmPSIjcmVjdC0wIi8+PC9nPgo8ZyB0cmFuc2Zvcm09InRyYW5zbGF0ZSgzMjAxLDc3NikiPjx1c2UgeGxpbms6aHJlZj0iI2wtMCIvPjwvZz4KPGcgdHJhbnNmb3JtPSJ0cmFuc2xhdGUoMzI5OCw3NzYpIj48dXNlIHhsaW5rOmhyZWY9IiNuX3JiLTAiLz48L2c+CjxnIHRyYW5zZm9ybT0idHJhbnNsYXRlKDMzOTUsNzc2KSI+PHVzZSB4bGluazpocmVmPSIjcmItMCIvPjwvZz4KPGcgdHJhbnNmb3JtPSJ0cmFuc2xhdGUoMzQ5Miw3NzYpIj48dXNlIHhsaW5rOmhyZWY9IiNyZWN0LTAiLz48L2c+CjxnIHRyYW5zZm9ybT0idHJhbnNsYXRlKDM1ODksNzc2KSI+PHVzZSB4bGluazpocmVmPSIjcmVjdC0wIi8+PC9nPgo8ZyB0cmFuc2Zvcm09InRyYW5zbGF0ZSgzNjg2LDc3NikiPjx1c2UgeGxpbms6aHJlZj0iI3JlY3QtMCIvPjwvZz4KPGcgdHJhbnNmb3JtPSJ0cmFuc2xhdGUoMzc4Myw3NzYpIj48dXNlIHhsaW5rOmhyZWY9IiNsLTAiLz48L2c+CjxnIHRyYW5zZm9ybT0idHJhbnNsYXRlKDAsODczKSI+PHVzZSB4bGluazpocmVmPSIjYi0wIi8+PC9nPgo8ZyB0cmFuc2Zvcm09InRyYW5zbGF0ZSgyOTEsODczKSI+PHVzZSB4bGluazpocmVmPSIjZW1wdHktMCIvPjwvZz4KPGcgdHJhbnNmb3JtPSJ0cmFuc2xhdGUoNzc2LDg3MykiPjx1c2UgeGxpbms6aHJlZj0iI3JlY3QtMCIvPjwvZz4KPGcgdHJhbnNmb3JtPSJ0cmFuc2xhdGUoODczLDg3MykiPjx1c2UgeGxpbms6aHJlZj0iI3JlY3QtMCIvPjwvZz4KPGcgdHJhbnNmb3JtPSJ0cmFuc2xhdGUoOTcwLDg3MykiPjx1c2UgeGxpbms6aHJlZj0iI3JlY3QtMCIvPjwvZz4KPGcgdHJhbnNmb3JtPSJ0cmFuc2xhdGUoMTA2Nyw4NzMpIj48dXNlIHhsaW5rOmhyZWY9IiNyZWN0LTAiLz48L2c+CjxnIHRyYW5zZm9ybT0idHJhbnNsYXRlKDExNjQsODczKSI+PHVzZSB4bGluazpocmVmPSIjcmVjdC0wIi8+PC9nPgo8ZyB0cmFuc2Zvcm09InRyYW5zbGF0ZSgxMzU4LDg3MykiPjx1c2UgeGxpbms6aHJlZj0iI3QtMCIvPjwvZz4KPGcgdHJhbnNmb3JtPSJ0cmFuc2xhdGUoMTY0OSw4NzMpIj48dXNlIHhsaW5rOmhyZWY9IiNyZWN0LTAiLz48L2c+CjxnIHRyYW5zZm9ybT0idHJhbnNsYXRlKDE3NDYsODczKSI+PHVzZSB4bGluazpocmVmPSIjbHQtMCIvPjwvZz4KPGcgdHJhbnNmb3JtPSJ0cmFuc2xhdGUoMjAzNyw4NzMpIj48dXNlIHhsaW5rOmhyZWY9IiNyZWN0LTAiLz48L2c+CjxnIHRyYW5zZm9ybT0idHJhbnNsYXRlKDIyMzEsODczKSI+PHVzZSB4bGluazpocmVmPSIjcmVjdC0wIi8+PC9nPgo8ZyB0cmFuc2Zvcm09InRyYW5zbGF0ZSgyMzI4LDg3MykiPjx1c2UgeGxpbms6aHJlZj0iI2xiLTAiLz48L2c+CjxnIHRyYW5zZm9ybT0idHJhbnNsYXRlKDI0MjUsODczKSI+PHVzZSB4bGluazpocmVmPSIjbl9yYi0wIi8+PC9nPgo8ZyB0cmFuc2Zvcm09InRyYW5zbGF0ZSgyNTIyLDg3MykiPjx1c2UgeGxpbms6aHJlZj0iI3JiLTAiLz48L2c+CjxnIHRyYW5zZm9ybT0idHJhbnNsYXRlKDI2MTksODczKSI+PHVzZSB4bGluazpocmVmPSIjcmVjdC0wIi8+PC9nPgo8ZyB0cmFuc2Zvcm09InRyYW5zbGF0ZSgyNzE2LDg3MykiPjx1c2UgeGxpbms6aHJlZj0iI3JlY3QtMCIvPjwvZz4KPGcgdHJhbnNmb3JtPSJ0cmFuc2xhdGUoMjgxMyw4NzMpIj48dXNlIHhsaW5rOmhyZWY9IiNyZWN0LTAiLz48L2c+CjxnIHRyYW5zZm9ybT0idHJhbnNsYXRlKDI5MTAsODczKSI+PHVzZSB4bGluazpocmVmPSIjcmVjdC0wIi8+PC9nPgo8ZyB0cmFuc2Zvcm09InRyYW5zbGF0ZSgzMDA3LDg3MykiPjx1c2UgeGxpbms6aHJlZj0iI3JlY3QtMCIvPjwvZz4KPGcgdHJhbnNmb3JtPSJ0cmFuc2xhdGUoMzEwNCw4NzMpIj48dXNlIHhsaW5rOmhyZWY9IiNsdC0wIi8+PC9nPgo8ZyB0cmFuc2Zvcm09InRyYW5zbGF0ZSgzMjAxLDg3MykiPjx1c2UgeGxpbms6aHJlZj0iI25fcmItMCIvPjwvZz4KPGcgdHJhbnNmb3JtPSJ0cmFuc2xhdGUoMzI5OCw4NzMpIj48dXNlIHhsaW5rOmhyZWY9IiNyYi0wIi8+PC9nPgo8ZyB0cmFuc2Zvcm09InRyYW5zbGF0ZSgzMzk1LDg3MykiPjx1c2UgeGxpbms6aHJlZj0iI2x0LTAiLz48L2c+CjxnIHRyYW5zZm9ybT0idHJhbnNsYXRlKDM2ODYsODczKSI+PHVzZSB4bGluazpocmVmPSIjcmVjdC0wIi8+PC9nPgo8ZyB0cmFuc2Zvcm09InRyYW5zbGF0ZSgzODgwLDg3MykiPjx1c2UgeGxpbms6aHJlZj0iI2ItMCIvPjwvZz4KPGcgdHJhbnNmb3JtPSJ0cmFuc2xhdGUoMCw5NzApIj48dXNlIHhsaW5rOmhyZWY9IiNydC0wIi8+PC9nPgo8ZyB0cmFuc2Zvcm09InRyYW5zbGF0ZSg5Nyw5NzApIj48dXNlIHhsaW5rOmhyZWY9IiNsLTAiLz48L2c+CjxnIHRyYW5zZm9ybT0idHJhbnNsYXRlKDU4Miw5NzApIj48dXNlIHhsaW5rOmhyZWY9IiNyLTAiLz48L2c+CjxnIHRyYW5zZm9ybT0idHJhbnNsYXRlKDY3OSw5NzApIj48dXNlIHhsaW5rOmhyZWY9IiNyZWN0LTAiLz48L2c+CjxnIHRyYW5zZm9ybT0idHJhbnNsYXRlKDc3Niw5NzApIj48dXNlIHhsaW5rOmhyZWY9IiNyZWN0LTAiLz48L2c+CjxnIHRyYW5zZm9ybT0idHJhbnNsYXRlKDk3MCw5NzApIj48dXNlIHhsaW5rOmhyZWY9IiNydC0wIi8+PC9nPgo8ZyB0cmFuc2Zvcm09InRyYW5zbGF0ZSgxMDY3LDk3MCkiPjx1c2UgeGxpbms6aHJlZj0iI3JlY3QtMCIvPjwvZz4KPGcgdHJhbnNmb3JtPSJ0cmFuc2xhdGUoMTE2NCw5NzApIj48dXNlIHhsaW5rOmhyZWY9IiNsdC0wIi8+PC9nPgo8ZyB0cmFuc2Zvcm09InRyYW5zbGF0ZSgxNDU1LDk3MCkiPjx1c2UgeGxpbms6aHJlZj0iI3ItMCIvPjwvZz4KPGcgdHJhbnNmb3JtPSJ0cmFuc2xhdGUoMTU1Miw5NzApIj48dXNlIHhsaW5rOmhyZWY9IiNyZWN0LTAiLz48L2c+CjxnIHRyYW5zZm9ybT0idHJhbnNsYXRlKDE2NDksOTcwKSI+PHVzZSB4bGluazpocmVmPSIjcmVjdC0wIi8+PC9nPgo8ZyB0cmFuc2Zvcm09InRyYW5zbGF0ZSgxODQzLDk3MCkiPjx1c2UgeGxpbms6aHJlZj0iI2ItMCIvPjwvZz4KPGcgdHJhbnNmb3JtPSJ0cmFuc2xhdGUoMjAzNyw5NzApIj48dXNlIHhsaW5rOmhyZWY9IiNyZWN0LTAiLz48L2c+CjxnIHRyYW5zZm9ybT0idHJhbnNsYXRlKDIyMzEsOTcwKSI+PHVzZSB4bGluazpocmVmPSIjcnQtMCIvPjwvZz4KPGcgdHJhbnNmb3JtPSJ0cmFuc2xhdGUoMjMyOCw5NzApIj48dXNlIHhsaW5rOmhyZWY9IiNyZWN0LTAiLz48L2c+CjxnIHRyYW5zZm9ybT0idHJhbnNsYXRlKDI0MjUsOTcwKSI+PHVzZSB4bGluazpocmVmPSIjcmVjdC0wIi8+PC9nPgo8ZyB0cmFuc2Zvcm09InRyYW5zbGF0ZSgyNTIyLDk3MCkiPjx1c2UgeGxpbms6aHJlZj0iI3JlY3QtMCIvPjwvZz4KPGcgdHJhbnNmb3JtPSJ0cmFuc2xhdGUoMjYxOSw5NzApIj48dXNlIHhsaW5rOmhyZWY9IiNsdC0wIi8+PC9nPgo8ZyB0cmFuc2Zvcm09InRyYW5zbGF0ZSgzMDA3LDk3MCkiPjx1c2UgeGxpbms6aHJlZj0iI3JlY3QtMCIvPjwvZz4KPGcgdHJhbnNmb3JtPSJ0cmFuc2xhdGUoMzEwNCw5NzApIj48dXNlIHhsaW5rOmhyZWY9IiNuX3JiLTAiLz48L2c+CjxnIHRyYW5zZm9ybT0idHJhbnNsYXRlKDMyMDEsOTcwKSI+PHVzZSB4bGluazpocmVmPSIjcmItMCIvPjwvZz4KPGcgdHJhbnNmb3JtPSJ0cmFuc2xhdGUoMzI5OCw5NzApIj48dXNlIHhsaW5rOmhyZWY9IiNsdC0wIi8+PC9nPgo8ZyB0cmFuc2Zvcm09InRyYW5zbGF0ZSgzNDkyLDk3MCkiPjx1c2UgeGxpbms6aHJlZj0iI3JiLTAiLz48L2c+CjxnIHRyYW5zZm9ybT0idHJhbnNsYXRlKDM1ODksOTcwKSI+PHVzZSB4bGluazpocmVmPSIjcmVjdC0wIi8+PC9nPgo8ZyB0cmFuc2Zvcm09InRyYW5zbGF0ZSgzNjg2LDk3MCkiPjx1c2UgeGxpbms6aHJlZj0iI2x0LTAiLz48L2c+CjxnIHRyYW5zZm9ybT0idHJhbnNsYXRlKDM4ODAsOTcwKSI+PHVzZSB4bGluazpocmVmPSIjcmVjdC0wIi8+PC9nPgo8ZyB0cmFuc2Zvcm09InRyYW5zbGF0ZSg0ODUsMTA2NykiPjx1c2UgeGxpbms6aHJlZj0iI2VtcHR5LTAiLz48L2c+CjxnIHRyYW5zZm9ybT0idHJhbnNsYXRlKDc3NiwxMDY3KSI+PHVzZSB4bGluazpocmVmPSIjcmVjdC0wIi8+PC9nPgo8ZyB0cmFuc2Zvcm09InRyYW5zbGF0ZSg4NzMsMTA2NykiPjx1c2UgeGxpbms6aHJlZj0iI2wtMCIvPjwvZz4KPGcgdHJhbnNmb3JtPSJ0cmFuc2xhdGUoMTM1OCwxMDY3KSI+PHVzZSB4bGluazpocmVmPSIjZW1wdHktMCIvPjwvZz4KPGcgdHJhbnNmb3JtPSJ0cmFuc2xhdGUoMTY0OSwxMDY3KSI+PHVzZSB4bGluazpocmVmPSIjcmVjdC0wIi8+PC9nPgo8ZyB0cmFuc2Zvcm09InRyYW5zbGF0ZSgxNzQ2LDEwNjcpIj48dXNlIHhsaW5rOmhyZWY9IiNuX3JiLTAiLz48L2c+CjxnIHRyYW5zZm9ybT0idHJhbnNsYXRlKDE4NDMsMTA2NykiPjx1c2UgeGxpbms6aHJlZj0iI3JlY3QtMCIvPjwvZz4KPGcgdHJhbnNmb3JtPSJ0cmFuc2xhdGUoMjAzNywxMDY3KSI+PHVzZSB4bGluazpocmVmPSIjcnQtMCIvPjwvZz4KPGcgdHJhbnNmb3JtPSJ0cmFuc2xhdGUoMjEzNCwxMDY3KSI+PHVzZSB4bGluazpocmVmPSIjbC0wIi8+PC9nPgo8ZyB0cmFuc2Zvcm09InRyYW5zbGF0ZSgyMzI4LDEwNjcpIj48dXNlIHhsaW5rOmhyZWY9IiNyZWN0LTAiLz48L2c+CjxnIHRyYW5zZm9ybT0idHJhbnNsYXRlKDI1MjIsMTA2NykiPjx1c2UgeGxpbms6aHJlZj0iI3QtMCIvPjwvZz4KPGcgdHJhbnNmb3JtPSJ0cmFuc2xhdGUoMjcxNiwxMDY3KSI+PHVzZSB4bGluazpocmVmPSIjZW1wdHktMCIvPjwvZz4KPGcgdHJhbnNmb3JtPSJ0cmFuc2xhdGUoMjkxMCwxMDY3KSI+PHVzZSB4bGluazpocmVmPSIjci0wIi8+PC9nPgo8ZyB0cmFuc2Zvcm09InRyYW5zbGF0ZSgzMDA3LDEwNjcpIj48dXNlIHhsaW5rOmhyZWY9IiNyZWN0LTAiLz48L2c+CjxnIHRyYW5zZm9ybT0idHJhbnNsYXRlKDMxMDQsMTA2NykiPjx1c2UgeGxpbms6aHJlZj0iI3JlY3QtMCIvPjwvZz4KPGcgdHJhbnNmb3JtPSJ0cmFuc2xhdGUoMzIwMSwxMDY3KSI+PHVzZSB4bGluazpocmVmPSIjcmVjdC0wIi8+PC9nPgo8ZyB0cmFuc2Zvcm09InRyYW5zbGF0ZSgzNDkyLDEwNjcpIj48dXNlIHhsaW5rOmhyZWY9IiNydC0wIi8+PC9nPgo8ZyB0cmFuc2Zvcm09InRyYW5zbGF0ZSgzNTg5LDEwNjcpIj48dXNlIHhsaW5rOmhyZWY9IiNsdC0wIi8+PC9nPgo8ZyB0cmFuc2Zvcm09InRyYW5zbGF0ZSgzODgwLDEwNjcpIj48dXNlIHhsaW5rOmhyZWY9IiNyZWN0LTAiLz48L2c+CjxnIHRyYW5zZm9ybT0idHJhbnNsYXRlKDAsMTE2NCkiPjx1c2UgeGxpbms6aHJlZj0iI3JiLTAiLz48L2c+CjxnIHRyYW5zZm9ybT0idHJhbnNsYXRlKDk3LDExNjQpIj48dXNlIHhsaW5rOmhyZWY9IiNsLTAiLz48L2c+CjxnIHRyYW5zZm9ybT0idHJhbnNsYXRlKDU4MiwxMTY0KSI+PHVzZSB4bGluazpocmVmPSIjci0wIi8+PC9nPgo8ZyB0cmFuc2Zvcm09InRyYW5zbGF0ZSg2NzksMTE2NCkiPjx1c2UgeGxpbms6aHJlZj0iI3JlY3QtMCIvPjwvZz4KPGcgdHJhbnNmb3JtPSJ0cmFuc2xhdGUoNzc2LDExNjQpIj48dXNlIHhsaW5rOmhyZWY9IiNyZWN0LTAiLz48L2c+CjxnIHRyYW5zZm9ybT0idHJhbnNsYXRlKDk3MCwxMTY0KSI+PHVzZSB4bGluazpocmVmPSIjci0wIi8+PC9nPgo8ZyB0cmFuc2Zvcm09InRyYW5zbGF0ZSgxMDY3LDExNjQpIj48dXNlIHhsaW5rOmhyZWY9IiNyZWN0LTAiLz48L2c+CjxnIHRyYW5zZm9ybT0idHJhbnNsYXRlKDExNjQsMTE2NCkiPjx1c2UgeGxpbms6aHJlZj0iI3JlY3QtMCIvPjwvZz4KPGcgdHJhbnNmb3JtPSJ0cmFuc2xhdGUoMTI2MSwxMTY0KSI+PHVzZSB4bGluazpocmVmPSIjbC0wIi8+PC9nPgo8ZyB0cmFuc2Zvcm09InRyYW5zbGF0ZSgxNTUyLDExNjQpIj48dXNlIHhsaW5rOmhyZWY9IiNuX3JiLTAiLz48L2c+CjxnIHRyYW5zZm9ybT0idHJhbnNsYXRlKDE2NDksMTE2NCkiPjx1c2UgeGxpbms6aHJlZj0iI3JlY3QtMCIvPjwvZz4KPGcgdHJhbnNmb3JtPSJ0cmFuc2xhdGUoMTc0NiwxMTY0KSI+PHVzZSB4bGluazpocmVmPSIjcmVjdC0wIi8+PC9nPgo8ZyB0cmFuc2Zvcm09InRyYW5zbGF0ZSgxODQzLDExNjQpIj48dXNlIHhsaW5rOmhyZWY9IiNyZWN0LTAiLz48L2c+CjxnIHRyYW5zZm9ybT0idHJhbnNsYXRlKDIyMzEsMTE2NCkiPjx1c2UgeGxpbms6aHJlZj0iI25fcmItMCIvPjwvZz4KPGcgdHJhbnNmb3JtPSJ0cmFuc2xhdGUoMjMyOCwxMTY0KSI+PHVzZSB4bGluazpocmVmPSIjcmVjdC0wIi8+PC9nPgo8ZyB0cmFuc2Zvcm09InRyYW5zbGF0ZSgyODEzLDExNjQpIj48dXNlIHhsaW5rOmhyZWY9IiNlbXB0eS0wIi8+PC9nPgo8ZyB0cmFuc2Zvcm09InRyYW5zbGF0ZSgzMTA0LDExNjQpIj48dXNlIHhsaW5rOmhyZWY9IiNyZWN0LTAiLz48L2c+CjxnIHRyYW5zZm9ybT0idHJhbnNsYXRlKDMyMDEsMTE2NCkiPjx1c2UgeGxpbms6aHJlZj0iI3JlY3QtMCIvPjwvZz4KPGcgdHJhbnNmb3JtPSJ0cmFuc2xhdGUoMzI5OCwxMTY0KSI+PHVzZSB4bGluazpocmVmPSIjcmVjdC0wIi8+PC9nPgo8ZyB0cmFuc2Zvcm09InRyYW5zbGF0ZSgzMzk1LDExNjQpIj48dXNlIHhsaW5rOmhyZWY9IiNsLTAiLz48L2c+CjxnIHRyYW5zZm9ybT0idHJhbnNsYXRlKDM3ODMsMTE2NCkiPjx1c2UgeGxpbms6aHJlZj0iI25fcmItMCIvPjwvZz4KPGcgdHJhbnNmb3JtPSJ0cmFuc2xhdGUoMzg4MCwxMTY0KSI+PHVzZSB4bGluazpocmVmPSIjcmVjdC0wIi8+PC9nPgo8ZyB0cmFuc2Zvcm09InRyYW5zbGF0ZSgwLDEyNjEpIj48dXNlIHhsaW5rOmhyZWY9IiN0LTAiLz48L2c+CjxnIHRyYW5zZm9ybT0idHJhbnNsYXRlKDc3NiwxMjYxKSI+PHVzZSB4bGluazpocmVmPSIjdC0wIi8+PC9nPgo8ZyB0cmFuc2Zvcm09InRyYW5zbGF0ZSgxMDY3LDEyNjEpIj48dXNlIHhsaW5rOmhyZWY9IiNyZWN0LTAiLz48L2c+CjxnIHRyYW5zZm9ybT0idHJhbnNsYXRlKDEzNTgsMTI2MSkiPjx1c2UgeGxpbms6aHJlZj0iI2VtcHR5LTAiLz48L2c+CjxnIHRyYW5zZm9ybT0idHJhbnNsYXRlKDE1NTIsMTI2MSkiPjx1c2UgeGxpbms6aHJlZj0iI3ItMCIvPjwvZz4KPGcgdHJhbnNmb3JtPSJ0cmFuc2xhdGUoMTY0OSwxMjYxKSI+PHVzZSB4bGluazpocmVmPSIjbHQtMCIvPjwvZz4KPGcgdHJhbnNmb3JtPSJ0cmFuc2xhdGUoMTg0MywxMjYxKSI+PHVzZSB4bGluazpocmVmPSIjcmVjdC0wIi8+PC9nPgo8ZyB0cmFuc2Zvcm09InRyYW5zbGF0ZSgyMDM3LDEyNjEpIj48dXNlIHhsaW5rOmhyZWY9IiNyLTAiLz48L2c+CjxnIHRyYW5zZm9ybT0idHJhbnNsYXRlKDIxMzQsMTI2MSkiPjx1c2UgeGxpbms6aHJlZj0iI3JlY3QtMCIvPjwvZz4KPGcgdHJhbnNmb3JtPSJ0cmFuc2xhdGUoMjIzMSwxMjYxKSI+PHVzZSB4bGluazpocmVmPSIjcmVjdC0wIi8+PC9nPgo8ZyB0cmFuc2Zvcm09InRyYW5zbGF0ZSgyMzI4LDEyNjEpIj48dXNlIHhsaW5rOmhyZWY9IiNyZWN0LTAiLz48L2c+CjxnIHRyYW5zZm9ybT0idHJhbnNsYXRlKDMxMDQsMTI2MSkiPjx1c2UgeGxpbms6aHJlZj0iI3JlY3QtMCIvPjwvZz4KPGcgdHJhbnNmb3JtPSJ0cmFuc2xhdGUoMzIwMSwxMjYxKSI+PHVzZSB4bGluazpocmVmPSIjcmVjdC0wIi8+PC9nPgo8ZyB0cmFuc2Zvcm09InRyYW5zbGF0ZSgzNjg2LDEyNjEpIj48dXNlIHhsaW5rOmhyZWY9IiNyYi0wIi8+PC9nPgo8ZyB0cmFuc2Zvcm09InRyYW5zbGF0ZSgzNzgzLDEyNjEpIj48dXNlIHhsaW5rOmhyZWY9IiNyZWN0LTAiLz48L2c+CjxnIHRyYW5zZm9ybT0idHJhbnNsYXRlKDM4ODAsMTI2MSkiPjx1c2UgeGxpbms6aHJlZj0iI3JlY3QtMCIvPjwvZz4KPGcgdHJhbnNmb3JtPSJ0cmFuc2xhdGUoMzg4LDEzNTgpIj48dXNlIHhsaW5rOmhyZWY9IiNiLTAiLz48L2c+CjxnIHRyYW5zZm9ybT0idHJhbnNsYXRlKDU4MiwxMzU4KSI+PHVzZSB4bGluazpocmVmPSIjZW1wdHktMCIvPjwvZz4KPGcgdHJhbnNmb3JtPSJ0cmFuc2xhdGUoMTA2NywxMzU4KSI+PHVzZSB4bGluazpocmVmPSIjcmVjdC0wIi8+PC9nPgo8ZyB0cmFuc2Zvcm09InRyYW5zbGF0ZSgxMTY0LDEzNTgpIj48dXNlIHhsaW5rOmhyZWY9IiNsLTAiLz48L2c+CjxnIHRyYW5zZm9ybT0idHJhbnNsYXRlKDE0NTUsMTM1OCkiPjx1c2UgeGxpbms6aHJlZj0iI2ItMCIvPjwvZz4KPGcgdHJhbnNmb3JtPSJ0cmFuc2xhdGUoMTc0NiwxMzU4KSI+PHVzZSB4bGluazpocmVmPSIjcmItMCIvPjwvZz4KPGcgdHJhbnNmb3JtPSJ0cmFuc2xhdGUoMTg0MywxMzU4KSI+PHVzZSB4bGluazpocmVmPSIjcmVjdC0wIi8+PC9nPgo8ZyB0cmFuc2Zvcm09InRyYW5zbGF0ZSgyMTM0LDEzNTgpIj48dXNlIHhsaW5rOmhyZWY9IiNyZWN0LTAiLz48L2c+CjxnIHRyYW5zZm9ybT0idHJhbnNsYXRlKDIzMjgsMTM1OCkiPjx1c2UgeGxpbms6aHJlZj0iI3J0LTAiLz48L2c+CjxnIHRyYW5zZm9ybT0idHJhbnNsYXRlKDI0MjUsMTM1OCkiPjx1c2UgeGxpbms6aHJlZj0iI2xiLTAiLz48L2c+CjxnIHRyYW5zZm9ybT0idHJhbnNsYXRlKDI2MTksMTM1OCkiPjx1c2UgeGxpbms6aHJlZj0iI2VtcHR5LTAiLz48L2c+CjxnIHRyYW5zZm9ybT0idHJhbnNsYXRlKDI4MTMsMTM1OCkiPjx1c2UgeGxpbms6aHJlZj0iI3ItMCIvPjwvZz4KPGcgdHJhbnNmb3JtPSJ0cmFuc2xhdGUoMjkxMCwxMzU4KSI+PHVzZSB4bGluazpocmVmPSIjbC0wIi8+PC9nPgo8ZyB0cmFuc2Zvcm09InRyYW5zbGF0ZSgzMDA3LDEzNTgpIj48dXNlIHhsaW5rOmhyZWY9IiNuX3JiLTAiLz48L2c+CjxnIHRyYW5zZm9ybT0idHJhbnNsYXRlKDMxMDQsMTM1OCkiPjx1c2UgeGxpbms6aHJlZj0iI3JlY3QtMCIvPjwvZz4KPGcgdHJhbnNmb3JtPSJ0cmFuc2xhdGUoMzIwMSwxMzU4KSI+PHVzZSB4bGluazpocmVmPSIjcmVjdC0wIi8+PC9nPgo8ZyB0cmFuc2Zvcm09InRyYW5zbGF0ZSgzMjk4LDEzNTgpIj48dXNlIHhsaW5rOmhyZWY9IiNsYi0wIi8+PC9nPgo8ZyB0cmFuc2Zvcm09InRyYW5zbGF0ZSgzNjg2LDEzNTgpIj48dXNlIHhsaW5rOmhyZWY9IiN0LTAiLz48L2c+CjxnIHRyYW5zZm9ybT0idHJhbnNsYXRlKDM4ODAsMTM1OCkiPjx1c2UgeGxpbms6aHJlZj0iI3JlY3QtMCIvPjwvZz4KPGcgdHJhbnNmb3JtPSJ0cmFuc2xhdGUoMzg4LDE0NTUpIj48dXNlIHhsaW5rOmhyZWY9IiN0LTAiLz48L2c+CjxnIHRyYW5zZm9ybT0idHJhbnNsYXRlKDU4MiwxNDU1KSI+PHVzZSB4bGluazpocmVmPSIjbl9yYi0wIi8+PC9nPgo8ZyB0cmFuc2Zvcm09InRyYW5zbGF0ZSg2NzksMTQ1NSkiPjx1c2UgeGxpbms6aHJlZj0iI2ItMCIvPjwvZz4KPGcgdHJhbnNmb3JtPSJ0cmFuc2xhdGUoOTcwLDE0NTUpIj48dXNlIHhsaW5rOmhyZWY9IiNuX3JiLTAiLz48L2c+CjxnIHRyYW5zZm9ybT0idHJhbnNsYXRlKDEwNjcsMTQ1NSkiPjx1c2UgeGxpbms6aHJlZj0iI3JlY3QtMCIvPjwvZz4KPGcgdHJhbnNmb3JtPSJ0cmFuc2xhdGUoMTQ1NSwxNDU1KSI+PHVzZSB4bGluazpocmVmPSIjcnQtMCIvPjwvZz4KPGcgdHJhbnNmb3JtPSJ0cmFuc2xhdGUoMTU1MiwxNDU1KSI+PHVzZSB4bGluazpocmVmPSIjbC0wIi8+PC9nPgo8ZyB0cmFuc2Zvcm09InRyYW5zbGF0ZSgxNzQ2LDE0NTUpIj48dXNlIHhsaW5rOmhyZWY9IiNydC0wIi8+PC9nPgo8ZyB0cmFuc2Zvcm09InRyYW5zbGF0ZSgxODQzLDE0NTUpIj48dXNlIHhsaW5rOmhyZWY9IiNyZWN0LTAiLz48L2c+CjxnIHRyYW5zZm9ybT0idHJhbnNsYXRlKDE5NDAsMTQ1NSkiPjx1c2UgeGxpbms6aHJlZj0iI2xiLTAiLz48L2c+CjxnIHRyYW5zZm9ybT0idHJhbnNsYXRlKDIxMzQsMTQ1NSkiPjx1c2UgeGxpbms6aHJlZj0iI3QtMCIvPjwvZz4KPGcgdHJhbnNmb3JtPSJ0cmFuc2xhdGUoMjQyNSwxNDU1KSI+PHVzZSB4bGluazpocmVmPSIjcmVjdC0wIi8+PC9nPgo8ZyB0cmFuc2Zvcm09InRyYW5zbGF0ZSgzMDA3LDE0NTUpIj48dXNlIHhsaW5rOmhyZWY9IiNyLTAiLz48L2c+CjxnIHRyYW5zZm9ybT0idHJhbnNsYXRlKDMxMDQsMTQ1NSkiPjx1c2UgeGxpbms6aHJlZj0iI3JlY3QtMCIvPjwvZz4KPGcgdHJhbnNmb3JtPSJ0cmFuc2xhdGUoMzIwMSwxNDU1KSI+PHVzZSB4bGluazpocmVmPSIjcmVjdC0wIi8+PC9nPgo8ZyB0cmFuc2Zvcm09InRyYW5zbGF0ZSgzMjk4LDE0NTUpIj48dXNlIHhsaW5rOmhyZWY9IiNyZWN0LTAiLz48L2c+CjxnIHRyYW5zZm9ybT0idHJhbnNsYXRlKDM1ODksMTQ1NSkiPjx1c2UgeGxpbms6aHJlZj0iI2ItMCIvPjwvZz4KPGcgdHJhbnNmb3JtPSJ0cmFuc2xhdGUoMzc4MywxNDU1KSI+PHVzZSB4bGluazpocmVmPSIjci0wIi8+PC9nPgo8ZyB0cmFuc2Zvcm09InRyYW5zbGF0ZSgzODgwLDE0NTUpIj48dXNlIHhsaW5rOmhyZWY9IiNsdC0wIi8+PC9nPgo8ZyB0cmFuc2Zvcm09InRyYW5zbGF0ZSgwLDE1NTIpIj48dXNlIHhsaW5rOmhyZWY9IiNyYi0wIi8+PC9nPgo8ZyB0cmFuc2Zvcm09InRyYW5zbGF0ZSg5NywxNTUyKSI+PHVzZSB4bGluazpocmVmPSIjbGItMCIvPjwvZz4KPGcgdHJhbnNmb3JtPSJ0cmFuc2xhdGUoNDg1LDE1NTIpIj48dXNlIHhsaW5rOmhyZWY9IiNyLTAiLz48L2c+CjxnIHRyYW5zZm9ybT0idHJhbnNsYXRlKDU4MiwxNTUyKSI+PHVzZSB4bGluazpocmVmPSIjcmVjdC0wIi8+PC9nPgo8ZyB0cmFuc2Zvcm09InRyYW5zbGF0ZSg2NzksMTU1MikiPjx1c2UgeGxpbms6aHJlZj0iI3JlY3QtMCIvPjwvZz4KPGcgdHJhbnNmb3JtPSJ0cmFuc2xhdGUoNzc2LDE1NTIpIj48dXNlIHhsaW5rOmhyZWY9IiNyZWN0LTAiLz48L2c+CjxnIHRyYW5zZm9ybT0idHJhbnNsYXRlKDg3MywxNTUyKSI+PHVzZSB4bGluazpocmVmPSIjcmVjdC0wIi8+PC9nPgo8ZyB0cmFuc2Zvcm09InRyYW5zbGF0ZSg5NzAsMTU1MikiPjx1c2UgeGxpbms6aHJlZj0iI3JlY3QtMCIvPjwvZz4KPGcgdHJhbnNmb3JtPSJ0cmFuc2xhdGUoMTA2NywxNTUyKSI+PHVzZSB4bGluazpocmVmPSIjcmVjdC0wIi8+PC9nPgo8ZyB0cmFuc2Zvcm09InRyYW5zbGF0ZSgxMjYxLDE1NTIpIj48dXNlIHhsaW5rOmhyZWY9IiNlbXB0eS0wIi8+PC9nPgo8ZyB0cmFuc2Zvcm09InRyYW5zbGF0ZSgxNjQ5LDE1NTIpIj48dXNlIHhsaW5rOmhyZWY9IiNlbXB0eS0wIi8+PC9nPgo8ZyB0cmFuc2Zvcm09InRyYW5zbGF0ZSgxODQzLDE1NTIpIj48dXNlIHhsaW5rOmhyZWY9IiNyZWN0LTAiLz48L2c+CjxnIHRyYW5zZm9ybT0idHJhbnNsYXRlKDE5NDAsMTU1MikiPjx1c2UgeGxpbms6aHJlZj0iI2x0LTAiLz48L2c+CjxnIHRyYW5zZm9ybT0idHJhbnNsYXRlKDIzMjgsMTU1MikiPjx1c2UgeGxpbms6aHJlZj0iI3JiLTAiLz48L2c+CjxnIHRyYW5zZm9ybT0idHJhbnNsYXRlKDI0MjUsMTU1MikiPjx1c2UgeGxpbms6aHJlZj0iI3JlY3QtMCIvPjwvZz4KPGcgdHJhbnNmb3JtPSJ0cmFuc2xhdGUoMjUyMiwxNTUyKSI+PHVzZSB4bGluazpocmVmPSIjbl9yYi0wIi8+PC9nPgo8ZyB0cmFuc2Zvcm09InRyYW5zbGF0ZSgyNjE5LDE1NTIpIj48dXNlIHhsaW5rOmhyZWY9IiNiLTAiLz48L2c+CjxnIHRyYW5zZm9ybT0idHJhbnNsYXRlKDI4MTMsMTU1MikiPjx1c2UgeGxpbms6aHJlZj0iI2ItMCIvPjwvZz4KPGcgdHJhbnNmb3JtPSJ0cmFuc2xhdGUoMzEwNCwxNTUyKSI+PHVzZSB4bGluazpocmVmPSIjcmVjdC0wIi8+PC9nPgo8ZyB0cmFuc2Zvcm09InRyYW5zbGF0ZSgzMjAxLDE1NTIpIj48dXNlIHhsaW5rOmhyZWY9IiNyZWN0LTAiLz48L2c+CjxnIHRyYW5zZm9ybT0idHJhbnNsYXRlKDMyOTgsMTU1MikiPjx1c2UgeGxpbms6aHJlZj0iI3JlY3QtMCIvPjwvZz4KPGcgdHJhbnNmb3JtPSJ0cmFuc2xhdGUoMzU4OSwxNTUyKSI+PHVzZSB4bGluazpocmVmPSIjdC0wIi8+PC9nPgo8ZyB0cmFuc2Zvcm09InRyYW5zbGF0ZSgwLDE2NDkpIj48dXNlIHhsaW5rOmhyZWY9IiNydC0wIi8+PC9nPgo8ZyB0cmFuc2Zvcm09InRyYW5zbGF0ZSg5NywxNjQ5KSI+PHVzZSB4bGluazpocmVmPSIjcmVjdC0wIi8+PC9nPgo8ZyB0cmFuc2Zvcm09InRyYW5zbGF0ZSgxOTQsMTY0OSkiPjx1c2UgeGxpbms6aHJlZj0iI3JlY3QtMCIvPjwvZz4KPGcgdHJhbnNmb3JtPSJ0cmFuc2xhdGUoMjkxLDE2NDkpIj48dXNlIHhsaW5rOmhyZWY9IiNsYi0wIi8+PC9nPgo8ZyB0cmFuc2Zvcm09InRyYW5zbGF0ZSg2NzksMTY0OSkiPjx1c2UgeGxpbms6aHJlZj0iI3JlY3QtMCIvPjwvZz4KPGcgdHJhbnNmb3JtPSJ0cmFuc2xhdGUoNzc2LDE2NDkpIj48dXNlIHhsaW5rOmhyZWY9IiNyZWN0LTAiLz48L2c+CjxnIHRyYW5zZm9ybT0idHJhbnNsYXRlKDg3MywxNjQ5KSI+PHVzZSB4bGluazpocmVmPSIjcmVjdC0wIi8+PC9nPgo8ZyB0cmFuc2Zvcm09InRyYW5zbGF0ZSg5NzAsMTY0OSkiPjx1c2UgeGxpbms6aHJlZj0iI3JlY3QtMCIvPjwvZz4KPGcgdHJhbnNmb3JtPSJ0cmFuc2xhdGUoMTA2NywxNjQ5KSI+PHVzZSB4bGluazpocmVmPSIjbHQtMCIvPjwvZz4KPGcgdHJhbnNmb3JtPSJ0cmFuc2xhdGUoMTQ1NSwxNjQ5KSI+PHVzZSB4bGluazpocmVmPSIjcmItMCIvPjwvZz4KPGcgdHJhbnNmb3JtPSJ0cmFuc2xhdGUoMTU1MiwxNjQ5KSI+PHVzZSB4bGluazpocmVmPSIjbC0wIi8+PC9nPgo8ZyB0cmFuc2Zvcm09InRyYW5zbGF0ZSgxNzQ2LDE2NDkpIj48dXNlIHhsaW5rOmhyZWY9IiNyYi0wIi8+PC9nPgo8ZyB0cmFuc2Zvcm09InRyYW5zbGF0ZSgxODQzLDE2NDkpIj48dXNlIHhsaW5rOmhyZWY9IiNsdC0wIi8+PC9nPgo8ZyB0cmFuc2Zvcm09InRyYW5zbGF0ZSgyMzI4LDE2NDkpIj48dXNlIHhsaW5rOmhyZWY9IiNydC0wIi8+PC9nPgo8ZyB0cmFuc2Zvcm09InRyYW5zbGF0ZSgyNDI1LDE2NDkpIj48dXNlIHhsaW5rOmhyZWY9IiNyZWN0LTAiLz48L2c+CjxnIHRyYW5zZm9ybT0idHJhbnNsYXRlKDI1MjIsMTY0OSkiPjx1c2UgeGxpbms6aHJlZj0iI3JlY3QtMCIvPjwvZz4KPGcgdHJhbnNmb3JtPSJ0cmFuc2xhdGUoMjYxOSwxNjQ5KSI+PHVzZSB4bGluazpocmVmPSIjcmVjdC0wIi8+PC9nPgo8ZyB0cmFuc2Zvcm09InRyYW5zbGF0ZSgyODEzLDE2NDkpIj48dXNlIHhsaW5rOmhyZWY9IiN0LTAiLz48L2c+CjxnIHRyYW5zZm9ybT0idHJhbnNsYXRlKDMwMDcsMTY0OSkiPjx1c2UgeGxpbms6aHJlZj0iI3JiLTAiLz48L2c+CjxnIHRyYW5zZm9ybT0idHJhbnNsYXRlKDMxMDQsMTY0OSkiPjx1c2UgeGxpbms6aHJlZj0iI3JlY3QtMCIvPjwvZz4KPGcgdHJhbnNmb3JtPSJ0cmFuc2xhdGUoMzIwMSwxNjQ5KSI+PHVzZSB4bGluazpocmVmPSIjcmVjdC0wIi8+PC9nPgo8ZyB0cmFuc2Zvcm09InRyYW5zbGF0ZSgzMjk4LDE2NDkpIj48dXNlIHhsaW5rOmhyZWY9IiNyZWN0LTAiLz48L2c+CjxnIHRyYW5zZm9ybT0idHJhbnNsYXRlKDMzOTUsMTY0OSkiPjx1c2UgeGxpbms6aHJlZj0iI2xiLTAiLz48L2c+CjxnIHRyYW5zZm9ybT0idHJhbnNsYXRlKDM2ODYsMTY0OSkiPjx1c2UgeGxpbms6aHJlZj0iI2ItMCIvPjwvZz4KPGcgdHJhbnNmb3JtPSJ0cmFuc2xhdGUoMzg4MCwxNjQ5KSI+PHVzZSB4bGluazpocmVmPSIjYi0wIi8+PC9nPgo8ZyB0cmFuc2Zvcm09InRyYW5zbGF0ZSgxOTQsMTc0NikiPjx1c2UgeGxpbms6aHJlZj0iI3J0LTAiLz48L2c+CjxnIHRyYW5zZm9ybT0idHJhbnNsYXRlKDI5MSwxNzQ2KSI+PHVzZSB4bGluazpocmVmPSIjbHQtMCIvPjwvZz4KPGcgdHJhbnNmb3JtPSJ0cmFuc2xhdGUoNTgyLDE3NDYpIj48dXNlIHhsaW5rOmhyZWY9IiNyLTAiLz48L2c+CjxnIHRyYW5zZm9ybT0idHJhbnNsYXRlKDY3OSwxNzQ2KSI+PHVzZSB4bGluazpocmVmPSIjcmVjdC0wIi8+PC9nPgo8ZyB0cmFuc2Zvcm09InRyYW5zbGF0ZSg3NzYsMTc0NikiPjx1c2UgeGxpbms6aHJlZj0iI2x0LTAiLz48L2c+CjxnIHRyYW5zZm9ybT0idHJhbnNsYXRlKDk3MCwxNzQ2KSI+PHVzZSB4bGluazpocmVmPSIjdC0wIi8+PC9nPgo8ZyB0cmFuc2Zvcm09InRyYW5zbGF0ZSgxMTY0LDE3NDYpIj48dXNlIHhsaW5rOmhyZWY9IiNlbXB0eS0wIi8+PC9nPgo8ZyB0cmFuc2Zvcm09InRyYW5zbGF0ZSgxNDU1LDE3NDYpIj48dXNlIHhsaW5rOmhyZWY9IiNyZWN0LTAiLz48L2c+CjxnIHRyYW5zZm9ybT0idHJhbnNsYXRlKDE2NDksMTc0NikiPjx1c2UgeGxpbms6aHJlZj0iI25fcmItMCIvPjwvZz4KPGcgdHJhbnNmb3JtPSJ0cmFuc2xhdGUoMTc0NiwxNzQ2KSI+PHVzZSB4bGluazpocmVmPSIjcmVjdC0wIi8+PC9nPgo8ZyB0cmFuc2Zvcm09InRyYW5zbGF0ZSgyMjMxLDE3NDYpIj48dXNlIHhsaW5rOmhyZWY9IiNlbXB0eS0wIi8+PC9nPgo8ZyB0cmFuc2Zvcm09InRyYW5zbGF0ZSgyNDI1LDE3NDYpIj48dXNlIHhsaW5rOmhyZWY9IiNydC0wIi8+PC9nPgo8ZyB0cmFuc2Zvcm09InRyYW5zbGF0ZSgyNTIyLDE3NDYpIj48dXNlIHhsaW5rOmhyZWY9IiNyZWN0LTAiLz48L2c+CjxnIHRyYW5zZm9ybT0idHJhbnNsYXRlKDI2MTksMTc0NikiPjx1c2UgeGxpbms6aHJlZj0iI2x0LTAiLz48L2c+CjxnIHRyYW5zZm9ybT0idHJhbnNsYXRlKDMwMDcsMTc0NikiPjx1c2UgeGxpbms6aHJlZj0iI3JlY3QtMCIvPjwvZz4KPGcgdHJhbnNmb3JtPSJ0cmFuc2xhdGUoMzEwNCwxNzQ2KSI+PHVzZSB4bGluazpocmVmPSIjbHQtMCIvPjwvZz4KPGcgdHJhbnNmb3JtPSJ0cmFuc2xhdGUoMzM5NSwxNzQ2KSI+PHVzZSB4bGluazpocmVmPSIjcnQtMCIvPjwvZz4KPGcgdHJhbnNmb3JtPSJ0cmFuc2xhdGUoMzQ5MiwxNzQ2KSI+PHVzZSB4bGluazpocmVmPSIjbC0wIi8+PC9nPgo8ZyB0cmFuc2Zvcm09InRyYW5zbGF0ZSgzNjg2LDE3NDYpIj48dXNlIHhsaW5rOmhyZWY9IiN0LTAiLz48L2c+CjxnIHRyYW5zZm9ybT0idHJhbnNsYXRlKDM4ODAsMTc0NikiPjx1c2UgeGxpbms6aHJlZj0iI3JlY3QtMCIvPjwvZz4KPGcgdHJhbnNmb3JtPSJ0cmFuc2xhdGUoMzg4LDE4NDMpIj48dXNlIHhsaW5rOmhyZWY9IiNyLTAiLz48L2c+CjxnIHRyYW5zZm9ybT0idHJhbnNsYXRlKDQ4NSwxODQzKSI+PHVzZSB4bGluazpocmVmPSIjbC0wIi8+PC9nPgo8ZyB0cmFuc2Zvcm09InRyYW5zbGF0ZSgxMjYxLDE4NDMpIj48dXNlIHhsaW5rOmhyZWY9IiNiLTAiLz48L2c+CjxnIHRyYW5zZm9ybT0idHJhbnNsYXRlKDE0NTUsMTg0MykiPjx1c2UgeGxpbms6aHJlZj0iI3J0LTAiLz48L2c+CjxnIHRyYW5zZm9ybT0idHJhbnNsYXRlKDE1NTIsMTg0MykiPjx1c2UgeGxpbms6aHJlZj0iI3JlY3QtMCIvPjwvZz4KPGcgdHJhbnNmb3JtPSJ0cmFuc2xhdGUoMTY0OSwxODQzKSI+PHVzZSB4bGluazpocmVmPSIjcmVjdC0wIi8+PC9nPgo8ZyB0cmFuc2Zvcm09InRyYW5zbGF0ZSgxNzQ2LDE4NDMpIj48dXNlIHhsaW5rOmhyZWY9IiNyZWN0LTAiLz48L2c+CjxnIHRyYW5zZm9ybT0idHJhbnNsYXRlKDE5NDAsMTg0MykiPjx1c2UgeGxpbms6aHJlZj0iI25fcmItMCIvPjwvZz4KPGcgdHJhbnNmb3JtPSJ0cmFuc2xhdGUoMjAzNywxODQzKSI+PHVzZSB4bGluazpocmVmPSIjYi0wIi8+PC9nPgo8ZyB0cmFuc2Zvcm09InRyYW5zbGF0ZSgyMzI4LDE4NDMpIj48dXNlIHhsaW5rOmhyZWY9IiNlbXB0eS0wIi8+PC9nPgo8ZyB0cmFuc2Zvcm09InRyYW5zbGF0ZSgyNTIyLDE4NDMpIj48dXNlIHhsaW5rOmhyZWY9IiN0LTAiLz48L2c+CjxnIHRyYW5zZm9ybT0idHJhbnNsYXRlKDI4MTMsMTg0MykiPjx1c2UgeGxpbms6aHJlZj0iI2ItMCIvPjwvZz4KPGcgdHJhbnNmb3JtPSJ0cmFuc2xhdGUoMzAwNywxODQzKSI+PHVzZSB4bGluazpocmVmPSIjcmVjdC0wIi8+PC9nPgo8ZyB0cmFuc2Zvcm09InRyYW5zbGF0ZSgzMjk4LDE4NDMpIj48dXNlIHhsaW5rOmhyZWY9IiNiLTAiLz48L2c+CjxnIHRyYW5zZm9ybT0idHJhbnNsYXRlKDM1ODksMTg0MykiPjx1c2UgeGxpbms6aHJlZj0iI2VtcHR5LTAiLz48L2c+CjxnIHRyYW5zZm9ybT0idHJhbnNsYXRlKDM4ODAsMTg0MykiPjx1c2UgeGxpbms6aHJlZj0iI3JlY3QtMCIvPjwvZz4KPGcgdHJhbnNmb3JtPSJ0cmFuc2xhdGUoMCwxOTQwKSI+PHVzZSB4bGluazpocmVmPSIjYi0wIi8+PC9nPgo8ZyB0cmFuc2Zvcm09InRyYW5zbGF0ZSg1ODIsMTk0MCkiPjx1c2UgeGxpbms6aHJlZj0iI3ItMCIvPjwvZz4KPGcgdHJhbnNmb3JtPSJ0cmFuc2xhdGUoNjc5LDE5NDApIj48dXNlIHhsaW5rOmhyZWY9IiNsLTAiLz48L2c+CjxnIHRyYW5zZm9ybT0idHJhbnNsYXRlKDg3MywxOTQwKSI+PHVzZSB4bGluazpocmVmPSIjci0wIi8+PC9nPgo8ZyB0cmFuc2Zvcm09InRyYW5zbGF0ZSg5NzAsMTk0MCkiPjx1c2UgeGxpbms6aHJlZj0iI3JlY3QtMCIvPjwvZz4KPGcgdHJhbnNmb3JtPSJ0cmFuc2xhdGUoMTA2NywxOTQwKSI+PHVzZSB4bGluazpocmVmPSIjbGItMCIvPjwvZz4KPGcgdHJhbnNmb3JtPSJ0cmFuc2xhdGUoMTE2NCwxOTQwKSI+PHVzZSB4bGluazpocmVmPSIjbl9yYi0wIi8+PC9nPgo8ZyB0cmFuc2Zvcm09InRyYW5zbGF0ZSgxMjYxLDE5NDApIj48dXNlIHhsaW5rOmhyZWY9IiNyZWN0LTAiLz48L2c+CjxnIHRyYW5zZm9ybT0idHJhbnNsYXRlKDE3NDYsMTk0MCkiPjx1c2UgeGxpbms6aHJlZj0iI3QtMCIvPjwvZz4KPGcgdHJhbnNmb3JtPSJ0cmFuc2xhdGUoMTk0MCwxOTQwKSI+PHVzZSB4bGluazpocmVmPSIjci0wIi8+PC9nPgo8ZyB0cmFuc2Zvcm09InRyYW5zbGF0ZSgyMDM3LDE5NDApIj48dXNlIHhsaW5rOmhyZWY9IiNyZWN0LTAiLz48L2c+CjxnIHRyYW5zZm9ybT0idHJhbnNsYXRlKDIyMzEsMTk0MCkiPjx1c2UgeGxpbms6aHJlZj0iI2VtcHR5LTAiLz48L2c+CjxnIHRyYW5zZm9ybT0idHJhbnNsYXRlKDIzMjgsMTk0MCkiPjx1c2UgeGxpbms6aHJlZj0iI25fcmItMCIvPjwvZz4KPGcgdHJhbnNmb3JtPSJ0cmFuc2xhdGUoMjQyNSwxOTQwKSI+PHVzZSB4bGluazpocmVmPSIjYi0wIi8+PC9nPgo8ZyB0cmFuc2Zvcm09InRyYW5zbGF0ZSgyNjE5LDE5NDApIj48dXNlIHhsaW5rOmhyZWY9IiNiLTAiLz48L2c+CjxnIHRyYW5zZm9ybT0idHJhbnNsYXRlKDI4MTMsMTk0MCkiPjx1c2UgeGxpbms6aHJlZj0iI3QtMCIvPjwvZz4KPGcgdHJhbnNmb3JtPSJ0cmFuc2xhdGUoMzAwNywxOTQwKSI+PHVzZSB4bGluazpocmVmPSIjcmVjdC0wIi8+PC9nPgo8ZyB0cmFuc2Zvcm09InRyYW5zbGF0ZSgzMTA0LDE5NDApIj48dXNlIHhsaW5rOmhyZWY9IiNsYi0wIi8+PC9nPgo8ZyB0cmFuc2Zvcm09InRyYW5zbGF0ZSgzMjk4LDE5NDApIj48dXNlIHhsaW5rOmhyZWY9IiNyZWN0LTAiLz48L2c+CjxnIHRyYW5zZm9ybT0idHJhbnNsYXRlKDMzOTUsMTk0MCkiPjx1c2UgeGxpbms6aHJlZj0iI3JlY3QtMCIvPjwvZz4KPGcgdHJhbnNmb3JtPSJ0cmFuc2xhdGUoMzQ5MiwxOTQwKSI+PHVzZSB4bGluazpocmVmPSIjbGItMCIvPjwvZz4KPGcgdHJhbnNmb3JtPSJ0cmFuc2xhdGUoMzg4MCwxOTQwKSI+PHVzZSB4bGluazpocmVmPSIjcmVjdC0wIi8+PC9nPgo8ZyB0cmFuc2Zvcm09InRyYW5zbGF0ZSgwLDIwMzcpIj48dXNlIHhsaW5rOmhyZWY9IiN0LTAiLz48L2c+CjxnIHRyYW5zZm9ybT0idHJhbnNsYXRlKDI5MSwyMDM3KSI+PHVzZSB4bGluazpocmVmPSIjbl9yYi0wIi8+PC9nPgo8ZyB0cmFuc2Zvcm09InRyYW5zbGF0ZSgzODgsMjAzNykiPjx1c2UgeGxpbms6aHJlZj0iI3JiLTAiLz48L2c+CjxnIHRyYW5zZm9ybT0idHJhbnNsYXRlKDQ4NSwyMDM3KSI+PHVzZSB4bGluazpocmVmPSIjbGItMCIvPjwvZz4KPGcgdHJhbnNmb3JtPSJ0cmFuc2xhdGUoNzc2LDIwMzcpIj48dXNlIHhsaW5rOmhyZWY9IiNlbXB0eS0wIi8+PC9nPgo8ZyB0cmFuc2Zvcm09InRyYW5zbGF0ZSg5NzAsMjAzNykiPjx1c2UgeGxpbms6aHJlZj0iI3JlY3QtMCIvPjwvZz4KPGcgdHJhbnNmb3JtPSJ0cmFuc2xhdGUoMTA2NywyMDM3KSI+PHVzZSB4bGluazpocmVmPSIjcmVjdC0wIi8+PC9nPgo8ZyB0cmFuc2Zvcm09InRyYW5zbGF0ZSgxMTY0LDIwMzcpIj48dXNlIHhsaW5rOmhyZWY9IiNyZWN0LTAiLz48L2c+CjxnIHRyYW5zZm9ybT0idHJhbnNsYXRlKDEyNjEsMjAzNykiPjx1c2UgeGxpbms6aHJlZj0iI3JlY3QtMCIvPjwvZz4KPGcgdHJhbnNmb3JtPSJ0cmFuc2xhdGUoMTU1MiwyMDM3KSI+PHVzZSB4bGluazpocmVmPSIjcmItMCIvPjwvZz4KPGcgdHJhbnNmb3JtPSJ0cmFuc2xhdGUoMTY0OSwyMDM3KSI+PHVzZSB4bGluazpocmVmPSIjbC0wIi8+PC9nPgo8ZyB0cmFuc2Zvcm09InRyYW5zbGF0ZSgxODQzLDIwMzcpIj48dXNlIHhsaW5rOmhyZWY9IiNlbXB0eS0wIi8+PC9nPgo8ZyB0cmFuc2Zvcm09InRyYW5zbGF0ZSgyMDM3LDIwMzcpIj48dXNlIHhsaW5rOmhyZWY9IiN0LTAiLz48L2c+CjxnIHRyYW5zZm9ybT0idHJhbnNsYXRlKDIzMjgsMjAzNykiPjx1c2UgeGxpbms6aHJlZj0iI3ItMCIvPjwvZz4KPGcgdHJhbnNmb3JtPSJ0cmFuc2xhdGUoMjQyNSwyMDM3KSI+PHVzZSB4bGluazpocmVmPSIjbHQtMCIvPjwvZz4KPGcgdHJhbnNmb3JtPSJ0cmFuc2xhdGUoMjYxOSwyMDM3KSI+PHVzZSB4bGluazpocmVmPSIjcmVjdC0wIi8+PC9nPgo8ZyB0cmFuc2Zvcm09InRyYW5zbGF0ZSgyOTEwLDIwMzcpIj48dXNlIHhsaW5rOmhyZWY9IiNuX3JiLTAiLz48L2c+CjxnIHRyYW5zZm9ybT0idHJhbnNsYXRlKDMwMDcsMjAzNykiPjx1c2UgeGxpbms6aHJlZj0iI3JlY3QtMCIvPjwvZz4KPGcgdHJhbnNmb3JtPSJ0cmFuc2xhdGUoMzEwNCwyMDM3KSI+PHVzZSB4bGluazpocmVmPSIjbHQtMCIvPjwvZz4KPGcgdHJhbnNmb3JtPSJ0cmFuc2xhdGUoMzI5OCwyMDM3KSI+PHVzZSB4bGluazpocmVmPSIjcmVjdC0wIi8+PC9nPgo8ZyB0cmFuc2Zvcm09InRyYW5zbGF0ZSgzMzk1LDIwMzcpIj48dXNlIHhsaW5rOmhyZWY9IiNyZWN0LTAiLz48L2c+CjxnIHRyYW5zZm9ybT0idHJhbnNsYXRlKDM0OTIsMjAzNykiPjx1c2UgeGxpbms6aHJlZj0iI2x0LTAiLz48L2c+CjxnIHRyYW5zZm9ybT0idHJhbnNsYXRlKDM2ODYsMjAzNykiPjx1c2UgeGxpbms6aHJlZj0iI2ItMCIvPjwvZz4KPGcgdHJhbnNmb3JtPSJ0cmFuc2xhdGUoMzg4MCwyMDM3KSI+PHVzZSB4bGluazpocmVmPSIjcmVjdC0wIi8+PC9nPgo8ZyB0cmFuc2Zvcm09InRyYW5zbGF0ZSgyOTEsMjEzNCkiPjx1c2UgeGxpbms6aHJlZj0iI3ItMCIvPjwvZz4KPGcgdHJhbnNmb3JtPSJ0cmFuc2xhdGUoMzg4LDIxMzQpIj48dXNlIHhsaW5rOmhyZWY9IiNyZWN0LTAiLz48L2c+CjxnIHRyYW5zZm9ybT0idHJhbnNsYXRlKDQ4NSwyMTM0KSI+PHVzZSB4bGluazpocmVmPSIjcmVjdC0wIi8+PC9nPgo8ZyB0cmFuc2Zvcm09InRyYW5zbGF0ZSg1ODIsMjEzNCkiPjx1c2UgeGxpbms6aHJlZj0iI3JlY3QtMCIvPjwvZz4KPGcgdHJhbnNmb3JtPSJ0cmFuc2xhdGUoNjc5LDIxMzQpIj48dXNlIHhsaW5rOmhyZWY9IiNsYi0wIi8+PC9nPgo8ZyB0cmFuc2Zvcm09InRyYW5zbGF0ZSg4NzMsMjEzNCkiPjx1c2UgeGxpbms6aHJlZj0iI3ItMCIvPjwvZz4KPGcgdHJhbnNmb3JtPSJ0cmFuc2xhdGUoOTcwLDIxMzQpIj48dXNlIHhsaW5rOmhyZWY9IiNyZWN0LTAiLz48L2c+CjxnIHRyYW5zZm9ybT0idHJhbnNsYXRlKDEwNjcsMjEzNCkiPjx1c2UgeGxpbms6aHJlZj0iI3JlY3QtMCIvPjwvZz4KPGcgdHJhbnNmb3JtPSJ0cmFuc2xhdGUoMTI2MSwyMTM0KSI+PHVzZSB4bGluazpocmVmPSIjdC0wIi8+PC9nPgo8ZyB0cmFuc2Zvcm09InRyYW5zbGF0ZSgxNTUyLDIxMzQpIj48dXNlIHhsaW5rOmhyZWY9IiN0LTAiLz48L2c+CjxnIHRyYW5zZm9ybT0idHJhbnNsYXRlKDE3NDYsMjEzNCkiPjx1c2UgeGxpbms6aHJlZj0iI2ItMCIvPjwvZz4KPGcgdHJhbnNmb3JtPSJ0cmFuc2xhdGUoMjEzNCwyMTM0KSI+PHVzZSB4bGluazpocmVmPSIjZW1wdHktMCIvPjwvZz4KPGcgdHJhbnNmb3JtPSJ0cmFuc2xhdGUoMjYxOSwyMTM0KSI+PHVzZSB4bGluazpocmVmPSIjcnQtMCIvPjwvZz4KPGcgdHJhbnNmb3JtPSJ0cmFuc2xhdGUoMjcxNiwyMTM0KSI+PHVzZSB4bGluazpocmVmPSIjbGItMCIvPjwvZz4KPGcgdHJhbnNmb3JtPSJ0cmFuc2xhdGUoMjkxMCwyMTM0KSI+PHVzZSB4bGluazpocmVmPSIjci0wIi8+PC9nPgo8ZyB0cmFuc2Zvcm09InRyYW5zbGF0ZSgzMDA3LDIxMzQpIj48dXNlIHhsaW5rOmhyZWY9IiNyZWN0LTAiLz48L2c+CjxnIHRyYW5zZm9ybT0idHJhbnNsYXRlKDMyOTgsMjEzNCkiPjx1c2UgeGxpbms6aHJlZj0iI3J0LTAiLz48L2c+CjxnIHRyYW5zZm9ybT0idHJhbnNsYXRlKDMzOTUsMjEzNCkiPjx1c2UgeGxpbms6aHJlZj0iI3JlY3QtMCIvPjwvZz4KPGcgdHJhbnNmb3JtPSJ0cmFuc2xhdGUoMzY4NiwyMTM0KSI+PHVzZSB4bGluazpocmVmPSIjdC0wIi8+PC9nPgo8ZyB0cmFuc2Zvcm09InRyYW5zbGF0ZSgzNzgzLDIxMzQpIj48dXNlIHhsaW5rOmhyZWY9IiNuX3JiLTAiLz48L2c+CjxnIHRyYW5zZm9ybT0idHJhbnNsYXRlKDM4ODAsMjEzNCkiPjx1c2UgeGxpbms6aHJlZj0iI3JlY3QtMCIvPjwvZz4KPGcgdHJhbnNmb3JtPSJ0cmFuc2xhdGUoNDg1LDIyMzEpIj48dXNlIHhsaW5rOmhyZWY9IiN0LTAiLz48L2c+CjxnIHRyYW5zZm9ybT0idHJhbnNsYXRlKDY3OSwyMjMxKSI+PHVzZSB4bGluazpocmVmPSIjcmVjdC0wIi8+PC9nPgo8ZyB0cmFuc2Zvcm09InRyYW5zbGF0ZSg3NzYsMjIzMSkiPjx1c2UgeGxpbms6aHJlZj0iI2wtMCIvPjwvZz4KPGcgdHJhbnNmb3JtPSJ0cmFuc2xhdGUoMTA2NywyMjMxKSI+PHVzZSB4bGluazpocmVmPSIjdC0wIi8+PC9nPgo8ZyB0cmFuc2Zvcm09InRyYW5zbGF0ZSgxNDU1LDIyMzEpIj48dXNlIHhsaW5rOmhyZWY9IiNiLTAiLz48L2c+CjxnIHRyYW5zZm9ybT0idHJhbnNsYXRlKDE3NDYsMjIzMSkiPjx1c2UgeGxpbms6aHJlZj0iI3QtMCIvPjwvZz4KPGcgdHJhbnNmb3JtPSJ0cmFuc2xhdGUoMjIzMSwyMjMxKSI+PHVzZSB4bGluazpocmVmPSIjci0wIi8+PC9nPgo8ZyB0cmFuc2Zvcm09InRyYW5zbGF0ZSgyMzI4LDIyMzEpIj48dXNlIHhsaW5rOmhyZWY9IiNsYi0wIi8+PC9nPgo8ZyB0cmFuc2Zvcm09InRyYW5zbGF0ZSgyNzE2LDIyMzEpIj48dXNlIHhsaW5rOmhyZWY9IiNyZWN0LTAiLz48L2c+CjxnIHRyYW5zZm9ybT0idHJhbnNsYXRlKDMwMDcsMjIzMSkiPjx1c2UgeGxpbms6aHJlZj0iI3J0LTAiLz48L2c+CjxnIHRyYW5zZm9ybT0idHJhbnNsYXRlKDMxMDQsMjIzMSkiPjx1c2UgeGxpbms6aHJlZj0iI2xiLTAiLz48L2c+CjxnIHRyYW5zZm9ybT0idHJhbnNsYXRlKDMzOTUsMjIzMSkiPjx1c2UgeGxpbms6aHJlZj0iI3JlY3QtMCIvPjwvZz4KPGcgdHJhbnNmb3JtPSJ0cmFuc2xhdGUoMzQ5MiwyMjMxKSI+PHVzZSB4bGluazpocmVmPSIjcmVjdC0wIi8+PC9nPgo8ZyB0cmFuc2Zvcm09InRyYW5zbGF0ZSgzNTg5LDIyMzEpIj48dXNlIHhsaW5rOmhyZWY9IiNsLTAiLz48L2c+CjxnIHRyYW5zZm9ybT0idHJhbnNsYXRlKDM3ODMsMjIzMSkiPjx1c2UgeGxpbms6aHJlZj0iI3ItMCIvPjwvZz4KPGcgdHJhbnNmb3JtPSJ0cmFuc2xhdGUoMzg4MCwyMjMxKSI+PHVzZSB4bGluazpocmVmPSIjbHQtMCIvPjwvZz4KPGcgdHJhbnNmb3JtPSJ0cmFuc2xhdGUoMCwyMzI4KSI+PHVzZSB4bGluazpocmVmPSIjZW1wdHktMCIvPjwvZz4KPGcgdHJhbnNmb3JtPSJ0cmFuc2xhdGUoMTk0LDIzMjgpIj48dXNlIHhsaW5rOmhyZWY9IiNyLTAiLz48L2c+CjxnIHRyYW5zZm9ybT0idHJhbnNsYXRlKDI5MSwyMzI4KSI+PHVzZSB4bGluazpocmVmPSIjbC0wIi8+PC9nPgo8ZyB0cmFuc2Zvcm09InRyYW5zbGF0ZSg1ODIsMjMyOCkiPjx1c2UgeGxpbms6aHJlZj0iI3ItMCIvPjwvZz4KPGcgdHJhbnNmb3JtPSJ0cmFuc2xhdGUoNjc5LDIzMjgpIj48dXNlIHhsaW5rOmhyZWY9IiNyZWN0LTAiLz48L2c+CjxnIHRyYW5zZm9ybT0idHJhbnNsYXRlKDg3MywyMzI4KSI+PHVzZSB4bGluazpocmVmPSIjZW1wdHktMCIvPjwvZz4KPGcgdHJhbnNmb3JtPSJ0cmFuc2xhdGUoMTQ1NSwyMzI4KSI+PHVzZSB4bGluazpocmVmPSIjcnQtMCIvPjwvZz4KPGcgdHJhbnNmb3JtPSJ0cmFuc2xhdGUoMTU1MiwyMzI4KSI+PHVzZSB4bGluazpocmVmPSIjcmVjdC0wIi8+PC9nPgo8ZyB0cmFuc2Zvcm09InRyYW5zbGF0ZSgxNjQ5LDIzMjgpIj48dXNlIHhsaW5rOmhyZWY9IiNsYi0wIi8+PC9nPgo8ZyB0cmFuc2Zvcm09InRyYW5zbGF0ZSgxOTQwLDIzMjgpIj48dXNlIHhsaW5rOmhyZWY9IiNiLTAiLz48L2c+CjxnIHRyYW5zZm9ybT0idHJhbnNsYXRlKDIxMzQsMjMyOCkiPjx1c2UgeGxpbms6aHJlZj0iI2VtcHR5LTAiLz48L2c+CjxnIHRyYW5zZm9ybT0idHJhbnNsYXRlKDIzMjgsMjMyOCkiPjx1c2UgeGxpbms6aHJlZj0iI3JlY3QtMCIvPjwvZz4KPGcgdHJhbnNmb3JtPSJ0cmFuc2xhdGUoMjQyNSwyMzI4KSI+PHVzZSB4bGluazpocmVmPSIjbC0wIi8+PC9nPgo8ZyB0cmFuc2Zvcm09InRyYW5zbGF0ZSgyNTIyLDIzMjgpIj48dXNlIHhsaW5rOmhyZWY9IiNuX3JiLTAiLz48L2c+CjxnIHRyYW5zZm9ybT0idHJhbnNsYXRlKDI2MTksMjMyOCkiPjx1c2UgeGxpbms6aHJlZj0iI3JiLTAiLz48L2c+CjxnIHRyYW5zZm9ybT0idHJhbnNsYXRlKDI3MTYsMjMyOCkiPjx1c2UgeGxpbms6aHJlZj0iI3JlY3QtMCIvPjwvZz4KPGcgdHJhbnNmb3JtPSJ0cmFuc2xhdGUoMzEwNCwyMzI4KSI+PHVzZSB4bGluazpocmVmPSIjcnQtMCIvPjwvZz4KPGcgdHJhbnNmb3JtPSJ0cmFuc2xhdGUoMzIwMSwyMzI4KSI+PHVzZSB4bGluazpocmVmPSIjcmVjdC0wIi8+PC9nPgo8ZyB0cmFuc2Zvcm09InRyYW5zbGF0ZSgzMjk4LDIzMjgpIj48dXNlIHhsaW5rOmhyZWY9IiNyZWN0LTAiLz48L2c+CjxnIHRyYW5zZm9ybT0idHJhbnNsYXRlKDMzOTUsMjMyOCkiPjx1c2UgeGxpbms6aHJlZj0iI3JlY3QtMCIvPjwvZz4KPGcgdHJhbnNmb3JtPSJ0cmFuc2xhdGUoMzY4NiwyMzI4KSI+PHVzZSB4bGluazpocmVmPSIjZW1wdHktMCIvPjwvZz4KPGcgdHJhbnNmb3JtPSJ0cmFuc2xhdGUoMzg4LDI0MjUpIj48dXNlIHhsaW5rOmhyZWY9IiNlbXB0eS0wIi8+PC9nPgo8ZyB0cmFuc2Zvcm09InRyYW5zbGF0ZSg2NzksMjQyNSkiPjx1c2UgeGxpbms6aHJlZj0iI3J0LTAiLz48L2c+CjxnIHRyYW5zZm9ybT0idHJhbnNsYXRlKDc3NiwyNDI1KSI+PHVzZSB4bGluazpocmVmPSIjbC0wIi8+PC9nPgo8ZyB0cmFuc2Zvcm09InRyYW5zbGF0ZSg5NzAsMjQyNSkiPjx1c2UgeGxpbms6aHJlZj0iI3ItMCIvPjwvZz4KPGcgdHJhbnNmb3JtPSJ0cmFuc2xhdGUoMTA2NywyNDI1KSI+PHVzZSB4bGluazpocmVmPSIjbGItMCIvPjwvZz4KPGcgdHJhbnNmb3JtPSJ0cmFuc2xhdGUoMTM1OCwyNDI1KSI+PHVzZSB4bGluazpocmVmPSIjYi0wIi8+PC9nPgo8ZyB0cmFuc2Zvcm09InRyYW5zbGF0ZSgxNjQ5LDI0MjUpIj48dXNlIHhsaW5rOmhyZWY9IiNydC0wIi8+PC9nPgo8ZyB0cmFuc2Zvcm09InRyYW5zbGF0ZSgxNzQ2LDI0MjUpIj48dXNlIHhsaW5rOmhyZWY9IiNsLTAiLz48L2c+CjxnIHRyYW5zZm9ybT0idHJhbnNsYXRlKDE5NDAsMjQyNSkiPjx1c2UgeGxpbms6aHJlZj0iI3QtMCIvPjwvZz4KPGcgdHJhbnNmb3JtPSJ0cmFuc2xhdGUoMjIzMSwyNDI1KSI+PHVzZSB4bGluazpocmVmPSIjci0wIi8+PC9nPgo8ZyB0cmFuc2Zvcm09InRyYW5zbGF0ZSgyMzI4LDI0MjUpIj48dXNlIHhsaW5rOmhyZWY9IiNsdC0wIi8+PC9nPgo8ZyB0cmFuc2Zvcm09InRyYW5zbGF0ZSgyNTIyLDI0MjUpIj48dXNlIHhsaW5rOmhyZWY9IiNyLTAiLz48L2c+CjxnIHRyYW5zZm9ybT0idHJhbnNsYXRlKDI2MTksMjQyNSkiPjx1c2UgeGxpbms6aHJlZj0iI3JlY3QtMCIvPjwvZz4KPGcgdHJhbnNmb3JtPSJ0cmFuc2xhdGUoMjcxNiwyNDI1KSI+PHVzZSB4bGluazpocmVmPSIjcmVjdC0wIi8+PC9nPgo8ZyB0cmFuc2Zvcm09InRyYW5zbGF0ZSgyOTEwLDI0MjUpIj48dXNlIHhsaW5rOmhyZWY9IiNuX3JiLTAiLz48L2c+CjxnIHRyYW5zZm9ybT0idHJhbnNsYXRlKDMwMDcsMjQyNSkiPjx1c2UgeGxpbms6aHJlZj0iI2ItMCIvPjwvZz4KPGcgdHJhbnNmb3JtPSJ0cmFuc2xhdGUoMzIwMSwyNDI1KSI+PHVzZSB4bGluazpocmVmPSIjcnQtMCIvPjwvZz4KPGcgdHJhbnNmb3JtPSJ0cmFuc2xhdGUoMzI5OCwyNDI1KSI+PHVzZSB4bGluazpocmVmPSIjcmVjdC0wIi8+PC9nPgo8ZyB0cmFuc2Zvcm09InRyYW5zbGF0ZSgzMzk1LDI0MjUpIj48dXNlIHhsaW5rOmhyZWY9IiNyZWN0LTAiLz48L2c+CjxnIHRyYW5zZm9ybT0idHJhbnNsYXRlKDM1ODksMjQyNSkiPjx1c2UgeGxpbms6aHJlZj0iI2ItMCIvPjwvZz4KPGcgdHJhbnNmb3JtPSJ0cmFuc2xhdGUoMzc4MywyNDI1KSI+PHVzZSB4bGluazpocmVmPSIjZW1wdHktMCIvPjwvZz4KPGcgdHJhbnNmb3JtPSJ0cmFuc2xhdGUoMCwyNTIyKSI+PHVzZSB4bGluazpocmVmPSIjZW1wdHktMCIvPjwvZz4KPGcgdHJhbnNmb3JtPSJ0cmFuc2xhdGUoMzg4LDI1MjIpIj48dXNlIHhsaW5rOmhyZWY9IiNuX3JiLTAiLz48L2c+CjxnIHRyYW5zZm9ybT0idHJhbnNsYXRlKDQ4NSwyNTIyKSI+PHVzZSB4bGluazpocmVmPSIjcmItMCIvPjwvZz4KPGcgdHJhbnNmb3JtPSJ0cmFuc2xhdGUoNTgyLDI1MjIpIj48dXNlIHhsaW5rOmhyZWY9IiNsLTAiLz48L2c+CjxnIHRyYW5zZm9ybT0idHJhbnNsYXRlKDEwNjcsMjUyMikiPjx1c2UgeGxpbms6aHJlZj0iI3J0LTAiLz48L2c+CjxnIHRyYW5zZm9ybT0idHJhbnNsYXRlKDExNjQsMjUyMikiPjx1c2UgeGxpbms6aHJlZj0iI2xiLTAiLz48L2c+CjxnIHRyYW5zZm9ybT0idHJhbnNsYXRlKDEzNTgsMjUyMikiPjx1c2UgeGxpbms6aHJlZj0iI3J0LTAiLz48L2c+CjxnIHRyYW5zZm9ybT0idHJhbnNsYXRlKDE0NTUsMjUyMikiPjx1c2UgeGxpbms6aHJlZj0iI2xiLTAiLz48L2c+CjxnIHRyYW5zZm9ybT0idHJhbnNsYXRlKDI2MTksMjUyMikiPjx1c2UgeGxpbms6aHJlZj0iI3J0LTAiLz48L2c+CjxnIHRyYW5zZm9ybT0idHJhbnNsYXRlKDI3MTYsMjUyMikiPjx1c2UgeGxpbms6aHJlZj0iI2x0LTAiLz48L2c+CjxnIHRyYW5zZm9ybT0idHJhbnNsYXRlKDI5MTAsMjUyMikiPjx1c2UgeGxpbms6aHJlZj0iI3ItMCIvPjwvZz4KPGcgdHJhbnNmb3JtPSJ0cmFuc2xhdGUoMzAwNywyNTIyKSI+PHVzZSB4bGluazpocmVmPSIjcmVjdC0wIi8+PC9nPgo8ZyB0cmFuc2Zvcm09InRyYW5zbGF0ZSgzMzk1LDI1MjIpIj48dXNlIHhsaW5rOmhyZWY9IiN0LTAiLz48L2c+CjxnIHRyYW5zZm9ybT0idHJhbnNsYXRlKDM1ODksMjUyMikiPjx1c2UgeGxpbms6aHJlZj0iI3JlY3QtMCIvPjwvZz4KPGcgdHJhbnNmb3JtPSJ0cmFuc2xhdGUoMzY4NiwyNTIyKSI+PHVzZSB4bGluazpocmVmPSIjbC0wIi8+PC9nPgo8ZyB0cmFuc2Zvcm09InRyYW5zbGF0ZSgzODgwLDI1MjIpIj48dXNlIHhsaW5rOmhyZWY9IiNlbXB0eS0wIi8+PC9nPgo8ZyB0cmFuc2Zvcm09InRyYW5zbGF0ZSg5NywyNjE5KSI+PHVzZSB4bGluazpocmVmPSIjZW1wdHktMCIvPjwvZz4KPGcgdHJhbnNmb3JtPSJ0cmFuc2xhdGUoMzg4LDI2MTkpIj48dXNlIHhsaW5rOmhyZWY9IiNyYi0wIi8+PC9nPgo8ZyB0cmFuc2Zvcm09InRyYW5zbGF0ZSg0ODUsMjYxOSkiPjx1c2UgeGxpbms6aHJlZj0iI3JlY3QtMCIvPjwvZz4KPGcgdHJhbnNmb3JtPSJ0cmFuc2xhdGUoNTgyLDI2MTkpIj48dXNlIHhsaW5rOmhyZWY9IiNuX3JiLTAiLz48L2c+CjxnIHRyYW5zZm9ybT0idHJhbnNsYXRlKDY3OSwyNjE5KSI+PHVzZSB4bGluazpocmVmPSIjYi0wIi8+PC9nPgo8ZyB0cmFuc2Zvcm09InRyYW5zbGF0ZSg5NzAsMjYxOSkiPjx1c2UgeGxpbms6aHJlZj0iI2ItMCIvPjwvZz4KPGcgdHJhbnNmb3JtPSJ0cmFuc2xhdGUoMTE2NCwyNjE5KSI+PHVzZSB4bGluazpocmVmPSIjdC0wIi8+PC9nPgo8ZyB0cmFuc2Zvcm09InRyYW5zbGF0ZSgxNDU1LDI2MTkpIj48dXNlIHhsaW5rOmhyZWY9IiNyZWN0LTAiLz48L2c+CjxnIHRyYW5zZm9ybT0idHJhbnNsYXRlKDE1NTIsMjYxOSkiPjx1c2UgeGxpbms6aHJlZj0iI2xiLTAiLz48L2c+CjxnIHRyYW5zZm9ybT0idHJhbnNsYXRlKDE2NDksMjYxOSkiPjx1c2UgeGxpbms6aHJlZj0iI25fcmItMCIvPjwvZz4KPGcgdHJhbnNmb3JtPSJ0cmFuc2xhdGUoMTc0NiwyNjE5KSI+PHVzZSB4bGluazpocmVmPSIjYi0wIi8+PC9nPgo8ZyB0cmFuc2Zvcm09InRyYW5zbGF0ZSgyMDM3LDI2MTkpIj48dXNlIHhsaW5rOmhyZWY9IiNuX3JiLTAiLz48L2c+CjxnIHRyYW5zZm9ybT0idHJhbnNsYXRlKDIxMzQsMjYxOSkiPjx1c2UgeGxpbms6aHJlZj0iI3JiLTAiLz48L2c+CjxnIHRyYW5zZm9ybT0idHJhbnNsYXRlKDIyMzEsMjYxOSkiPjx1c2UgeGxpbms6aHJlZj0iI2xiLTAiLz48L2c+CjxnIHRyYW5zZm9ybT0idHJhbnNsYXRlKDI0MjUsMjYxOSkiPjx1c2UgeGxpbms6aHJlZj0iI2ItMCIvPjwvZz4KPGcgdHJhbnNmb3JtPSJ0cmFuc2xhdGUoMzAwNywyNjE5KSI+PHVzZSB4bGluazpocmVmPSIjcnQtMCIvPjwvZz4KPGcgdHJhbnNmb3JtPSJ0cmFuc2xhdGUoMzEwNCwyNjE5KSI+PHVzZSB4bGluazpocmVmPSIjbC0wIi8+PC9nPgo8ZyB0cmFuc2Zvcm09InRyYW5zbGF0ZSgzMjk4LDI2MTkpIj48dXNlIHhsaW5rOmhyZWY9IiNlbXB0eS0wIi8+PC9nPgo8ZyB0cmFuc2Zvcm09InRyYW5zbGF0ZSgzNTg5LDI2MTkpIj48dXNlIHhsaW5rOmhyZWY9IiN0LTAiLz48L2c+CjxnIHRyYW5zZm9ybT0idHJhbnNsYXRlKDM3ODMsMjYxOSkiPjx1c2UgeGxpbms6aHJlZj0iI2ItMCIvPjwvZz4KPGcgdHJhbnNmb3JtPSJ0cmFuc2xhdGUoOTcsMjcxNikiPjx1c2UgeGxpbms6aHJlZj0iI25fcmItMCIvPjwvZz4KPGcgdHJhbnNmb3JtPSJ0cmFuc2xhdGUoMTk0LDI3MTYpIj48dXNlIHhsaW5rOmhyZWY9IiNiLTAiLz48L2c+CjxnIHRyYW5zZm9ybT0idHJhbnNsYXRlKDI5MSwyNzE2KSI+PHVzZSB4bGluazpocmVmPSIjbl9yYi0wIi8+PC9nPgo8ZyB0cmFuc2Zvcm09InRyYW5zbGF0ZSgzODgsMjcxNikiPjx1c2UgeGxpbms6aHJlZj0iI3JlY3QtMCIvPjwvZz4KPGcgdHJhbnNmb3JtPSJ0cmFuc2xhdGUoNDg1LDI3MTYpIj48dXNlIHhsaW5rOmhyZWY9IiNyZWN0LTAiLz48L2c+CjxnIHRyYW5zZm9ybT0idHJhbnNsYXRlKDU4MiwyNzE2KSI+PHVzZSB4bGluazpocmVmPSIjcmVjdC0wIi8+PC9nPgo8ZyB0cmFuc2Zvcm09InRyYW5zbGF0ZSg2NzksMjcxNikiPjx1c2UgeGxpbms6aHJlZj0iI3JlY3QtMCIvPjwvZz4KPGcgdHJhbnNmb3JtPSJ0cmFuc2xhdGUoNzc2LDI3MTYpIj48dXNlIHhsaW5rOmhyZWY9IiNsYi0wIi8+PC9nPgo8ZyB0cmFuc2Zvcm09InRyYW5zbGF0ZSg5NzAsMjcxNikiPjx1c2UgeGxpbms6aHJlZj0iI3QtMCIvPjwvZz4KPGcgdHJhbnNmb3JtPSJ0cmFuc2xhdGUoMTI2MSwyNzE2KSI+PHVzZSB4bGluazpocmVmPSIjZW1wdHktMCIvPjwvZz4KPGcgdHJhbnNmb3JtPSJ0cmFuc2xhdGUoMTQ1NSwyNzE2KSI+PHVzZSB4bGluazpocmVmPSIjcnQtMCIvPjwvZz4KPGcgdHJhbnNmb3JtPSJ0cmFuc2xhdGUoMTU1MiwyNzE2KSI+PHVzZSB4bGluazpocmVmPSIjcmVjdC0wIi8+PC9nPgo8ZyB0cmFuc2Zvcm09InRyYW5zbGF0ZSgxNjQ5LDI3MTYpIj48dXNlIHhsaW5rOmhyZWY9IiNyZWN0LTAiLz48L2c+CjxnIHRyYW5zZm9ybT0idHJhbnNsYXRlKDE3NDYsMjcxNikiPjx1c2UgeGxpbms6aHJlZj0iI3JlY3QtMCIvPjwvZz4KPGcgdHJhbnNmb3JtPSJ0cmFuc2xhdGUoMTg0MywyNzE2KSI+PHVzZSB4bGluazpocmVmPSIjbC0wIi8+PC9nPgo8ZyB0cmFuc2Zvcm09InRyYW5zbGF0ZSgyMDM3LDI3MTYpIj48dXNlIHhsaW5rOmhyZWY9IiNyYi0wIi8+PC9nPgo8ZyB0cmFuc2Zvcm09InRyYW5zbGF0ZSgyMTM0LDI3MTYpIj48dXNlIHhsaW5rOmhyZWY9IiNyZWN0LTAiLz48L2c+CjxnIHRyYW5zZm9ybT0idHJhbnNsYXRlKDIyMzEsMjcxNikiPjx1c2UgeGxpbms6aHJlZj0iI3JlY3QtMCIvPjwvZz4KPGcgdHJhbnNmb3JtPSJ0cmFuc2xhdGUoMjQyNSwyNzE2KSI+PHVzZSB4bGluazpocmVmPSIjdC0wIi8+PC9nPgo8ZyB0cmFuc2Zvcm09InRyYW5zbGF0ZSgyNjE5LDI3MTYpIj48dXNlIHhsaW5rOmhyZWY9IiNyLTAiLz48L2c+CjxnIHRyYW5zZm9ybT0idHJhbnNsYXRlKDI3MTYsMjcxNikiPjx1c2UgeGxpbms6aHJlZj0iI3JlY3QtMCIvPjwvZz4KPGcgdHJhbnNmb3JtPSJ0cmFuc2xhdGUoMjgxMywyNzE2KSI+PHVzZSB4bGluazpocmVmPSIjbC0wIi8+PC9nPgo8ZyB0cmFuc2Zvcm09InRyYW5zbGF0ZSgzNjg2LDI3MTYpIj48dXNlIHhsaW5rOmhyZWY9IiNuX3JiLTAiLz48L2c+CjxnIHRyYW5zZm9ybT0idHJhbnNsYXRlKDM3ODMsMjcxNikiPjx1c2UgeGxpbms6aHJlZj0iI3JlY3QtMCIvPjwvZz4KPGcgdHJhbnNmb3JtPSJ0cmFuc2xhdGUoMzg4MCwyNzE2KSI+PHVzZSB4bGluazpocmVmPSIjbGItMCIvPjwvZz4KPGcgdHJhbnNmb3JtPSJ0cmFuc2xhdGUoMCwyODEzKSI+PHVzZSB4bGluazpocmVmPSIjbl9yYi0wIi8+PC9nPgo8ZyB0cmFuc2Zvcm09InRyYW5zbGF0ZSg5NywyODEzKSI+PHVzZSB4bGluazpocmVmPSIjcmItMCIvPjwvZz4KPGcgdHJhbnNmb3JtPSJ0cmFuc2xhdGUoMTk0LDI4MTMpIj48dXNlIHhsaW5rOmhyZWY9IiNyZWN0LTAiLz48L2c+CjxnIHRyYW5zZm9ybT0idHJhbnNsYXRlKDI5MSwyODEzKSI+PHVzZSB4bGluazpocmVmPSIjcmVjdC0wIi8+PC9nPgo8ZyB0cmFuc2Zvcm09InRyYW5zbGF0ZSgzODgsMjgxMykiPjx1c2UgeGxpbms6aHJlZj0iI3JlY3QtMCIvPjwvZz4KPGcgdHJhbnNmb3JtPSJ0cmFuc2xhdGUoNjc5LDI4MTMpIj48dXNlIHhsaW5rOmhyZWY9IiNyZWN0LTAiLz48L2c+CjxnIHRyYW5zZm9ybT0idHJhbnNsYXRlKDc3NiwyODEzKSI+PHVzZSB4bGluazpocmVmPSIjbHQtMCIvPjwvZz4KPGcgdHJhbnNmb3JtPSJ0cmFuc2xhdGUoMTA2NywyODEzKSI+PHVzZSB4bGluazpocmVmPSIjci0wIi8+PC9nPgo8ZyB0cmFuc2Zvcm09InRyYW5zbGF0ZSgxMTY0LDI4MTMpIj48dXNlIHhsaW5rOmhyZWY9IiNsYi0wIi8+PC9nPgo8ZyB0cmFuc2Zvcm09InRyYW5zbGF0ZSgxNTUyLDI4MTMpIj48dXNlIHhsaW5rOmhyZWY9IiN0LTAiLz48L2c+CjxnIHRyYW5zZm9ybT0idHJhbnNsYXRlKDE3NDYsMjgxMykiPjx1c2UgeGxpbms6aHJlZj0iI3JlY3QtMCIvPjwvZz4KPGcgdHJhbnNmb3JtPSJ0cmFuc2xhdGUoMjAzNywyODEzKSI+PHVzZSB4bGluazpocmVmPSIjcmVjdC0wIi8+PC9nPgo8ZyB0cmFuc2Zvcm09InRyYW5zbGF0ZSgyMjMxLDI4MTMpIj48dXNlIHhsaW5rOmhyZWY9IiN0LTAiLz48L2c+CjxnIHRyYW5zZm9ybT0idHJhbnNsYXRlKDI1MjIsMjgxMykiPjx1c2UgeGxpbms6aHJlZj0iI2VtcHR5LTAiLz48L2c+CjxnIHRyYW5zZm9ybT0idHJhbnNsYXRlKDI3MTYsMjgxMykiPjx1c2UgeGxpbms6aHJlZj0iI3JlY3QtMCIvPjwvZz4KPGcgdHJhbnNmb3JtPSJ0cmFuc2xhdGUoMjkxMCwyODEzKSI+PHVzZSB4bGluazpocmVmPSIjZW1wdHktMCIvPjwvZz4KPGcgdHJhbnNmb3JtPSJ0cmFuc2xhdGUoMzM5NSwyODEzKSI+PHVzZSB4bGluazpocmVmPSIjZW1wdHktMCIvPjwvZz4KPGcgdHJhbnNmb3JtPSJ0cmFuc2xhdGUoMzQ5MiwyODEzKSI+PHVzZSB4bGluazpocmVmPSIjbl9yYi0wIi8+PC9nPgo8ZyB0cmFuc2Zvcm09InRyYW5zbGF0ZSgzNTg5LDI4MTMpIj48dXNlIHhsaW5rOmhyZWY9IiNyYi0wIi8+PC9nPgo8ZyB0cmFuc2Zvcm09InRyYW5zbGF0ZSgzNjg2LDI4MTMpIj48dXNlIHhsaW5rOmhyZWY9IiNyZWN0LTAiLz48L2c+CjxnIHRyYW5zZm9ybT0idHJhbnNsYXRlKDM3ODMsMjgxMykiPjx1c2UgeGxpbms6aHJlZj0iI3JlY3QtMCIvPjwvZz4KPGcgdHJhbnNmb3JtPSJ0cmFuc2xhdGUoMzg4MCwyODEzKSI+PHVzZSB4bGluazpocmVmPSIjcmVjdC0wIi8+PC9nPgo8ZyB0cmFuc2Zvcm09InRyYW5zbGF0ZSgwLDI5MTApIj48dXNlIHhsaW5rOmhyZWY9IiNyLTAiLz48L2c+CjxnIHRyYW5zZm9ybT0idHJhbnNsYXRlKDk3LDI5MTApIj48dXNlIHhsaW5rOmhyZWY9IiNyZWN0LTAiLz48L2c+CjxnIHRyYW5zZm9ybT0idHJhbnNsYXRlKDE5NCwyOTEwKSI+PHVzZSB4bGluazpocmVmPSIjcmVjdC0wIi8+PC9nPgo8ZyB0cmFuc2Zvcm09InRyYW5zbGF0ZSgzODgsMjkxMCkiPjx1c2UgeGxpbms6aHJlZj0iI3JlY3QtMCIvPjwvZz4KPGcgdHJhbnNmb3JtPSJ0cmFuc2xhdGUoNDg1LDI5MTApIj48dXNlIHhsaW5rOmhyZWY9IiNyZWN0LTAiLz48L2c+CjxnIHRyYW5zZm9ybT0idHJhbnNsYXRlKDU4MiwyOTEwKSI+PHVzZSB4bGluazpocmVmPSIjcmVjdC0wIi8+PC9nPgo8ZyB0cmFuc2Zvcm09InRyYW5zbGF0ZSg2NzksMjkxMCkiPjx1c2UgeGxpbms6aHJlZj0iI2x0LTAiLz48L2c+CjxnIHRyYW5zZm9ybT0idHJhbnNsYXRlKDg3MywyOTEwKSI+PHVzZSB4bGluazpocmVmPSIjZW1wdHktMCIvPjwvZz4KPGcgdHJhbnNmb3JtPSJ0cmFuc2xhdGUoMTE2NCwyOTEwKSI+PHVzZSB4bGluazpocmVmPSIjcmVjdC0wIi8+PC9nPgo8ZyB0cmFuc2Zvcm09InRyYW5zbGF0ZSgxMjYxLDI5MTApIj48dXNlIHhsaW5rOmhyZWY9IiNsYi0wIi8+PC9nPgo8ZyB0cmFuc2Zvcm09InRyYW5zbGF0ZSgxNDU1LDI5MTApIj48dXNlIHhsaW5rOmhyZWY9IiNlbXB0eS0wIi8+PC9nPgo8ZyB0cmFuc2Zvcm09InRyYW5zbGF0ZSgxNjQ5LDI5MTApIj48dXNlIHhsaW5rOmhyZWY9IiNyLTAiLz48L2c+CjxnIHRyYW5zZm9ybT0idHJhbnNsYXRlKDE3NDYsMjkxMCkiPjx1c2UgeGxpbms6aHJlZj0iI3JlY3QtMCIvPjwvZz4KPGcgdHJhbnNmb3JtPSJ0cmFuc2xhdGUoMTg0MywyOTEwKSI+PHVzZSB4bGluazpocmVmPSIjbGItMCIvPjwvZz4KPGcgdHJhbnNmb3JtPSJ0cmFuc2xhdGUoMjAzNywyOTEwKSI+PHVzZSB4bGluazpocmVmPSIjcnQtMCIvPjwvZz4KPGcgdHJhbnNmb3JtPSJ0cmFuc2xhdGUoMjEzNCwyOTEwKSI+PHVzZSB4bGluazpocmVmPSIjbGItMCIvPjwvZz4KPGcgdHJhbnNmb3JtPSJ0cmFuc2xhdGUoMjQyNSwyOTEwKSI+PHVzZSB4bGluazpocmVmPSIjZW1wdHktMCIvPjwvZz4KPGcgdHJhbnNmb3JtPSJ0cmFuc2xhdGUoMjYxOSwyOTEwKSI+PHVzZSB4bGluazpocmVmPSIjbl9yYi0wIi8+PC9nPgo8ZyB0cmFuc2Zvcm09InRyYW5zbGF0ZSgyNzE2LDI5MTApIj48dXNlIHhsaW5rOmhyZWY9IiNyZWN0LTAiLz48L2c+CjxnIHRyYW5zZm9ybT0idHJhbnNsYXRlKDI4MTMsMjkxMCkiPjx1c2UgeGxpbms6aHJlZj0iI2wtMCIvPjwvZz4KPGcgdHJhbnNmb3JtPSJ0cmFuc2xhdGUoMzAwNywyOTEwKSI+PHVzZSB4bGluazpocmVmPSIjZW1wdHktMCIvPjwvZz4KPGcgdHJhbnNmb3JtPSJ0cmFuc2xhdGUoMzIwMSwyOTEwKSI+PHVzZSB4bGluazpocmVmPSIjZW1wdHktMCIvPjwvZz4KPGcgdHJhbnNmb3JtPSJ0cmFuc2xhdGUoMzQ5MiwyOTEwKSI+PHVzZSB4bGluazpocmVmPSIjci0wIi8+PC9nPgo8ZyB0cmFuc2Zvcm09InRyYW5zbGF0ZSgzNTg5LDI5MTApIj48dXNlIHhsaW5rOmhyZWY9IiNyZWN0LTAiLz48L2c+CjxnIHRyYW5zZm9ybT0idHJhbnNsYXRlKDM2ODYsMjkxMCkiPjx1c2UgeGxpbms6aHJlZj0iI3JlY3QtMCIvPjwvZz4KPGcgdHJhbnNmb3JtPSJ0cmFuc2xhdGUoMzc4MywyOTEwKSI+PHVzZSB4bGluazpocmVmPSIjcmVjdC0wIi8+PC9nPgo8ZyB0cmFuc2Zvcm09InRyYW5zbGF0ZSgzODgwLDI5MTApIj48dXNlIHhsaW5rOmhyZWY9IiNyZWN0LTAiLz48L2c+CjxnIHRyYW5zZm9ybT0idHJhbnNsYXRlKDE5NCwzMDA3KSI+PHVzZSB4bGluazpocmVmPSIjcmVjdC0wIi8+PC9nPgo8ZyB0cmFuc2Zvcm09InRyYW5zbGF0ZSgyOTEsMzAwNykiPjx1c2UgeGxpbms6aHJlZj0iI3JlY3QtMCIvPjwvZz4KPGcgdHJhbnNmb3JtPSJ0cmFuc2xhdGUoMzg4LDMwMDcpIj48dXNlIHhsaW5rOmhyZWY9IiNsdC0wIi8+PC9nPgo8ZyB0cmFuc2Zvcm09InRyYW5zbGF0ZSg3NzYsMzAwNykiPjx1c2UgeGxpbms6aHJlZj0iI2ItMCIvPjwvZz4KPGcgdHJhbnNmb3JtPSJ0cmFuc2xhdGUoOTcwLDMwMDcpIj48dXNlIHhsaW5rOmhyZWY9IiNlbXB0eS0wIi8+PC9nPgo8ZyB0cmFuc2Zvcm09InRyYW5zbGF0ZSgxMDY3LDMwMDcpIj48dXNlIHhsaW5rOmhyZWY9IiNuX3JiLTAiLz48L2c+CjxnIHRyYW5zZm9ybT0idHJhbnNsYXRlKDExNjQsMzAwNykiPjx1c2UgeGxpbms6aHJlZj0iI3JlY3QtMCIvPjwvZz4KPGcgdHJhbnNmb3JtPSJ0cmFuc2xhdGUoMTI2MSwzMDA3KSI+PHVzZSB4bGluazpocmVmPSIjcmVjdC0wIi8+PC9nPgo8ZyB0cmFuc2Zvcm09InRyYW5zbGF0ZSgxMzU4LDMwMDcpIj48dXNlIHhsaW5rOmhyZWY9IiNsLTAiLz48L2c+CjxnIHRyYW5zZm9ybT0idHJhbnNsYXRlKDE4NDMsMzAwNykiPjx1c2UgeGxpbms6aHJlZj0iI3J0LTAiLz48L2c+CjxnIHRyYW5zZm9ybT0idHJhbnNsYXRlKDE5NDAsMzAwNykiPjx1c2UgeGxpbms6aHJlZj0iI2wtMCIvPjwvZz4KPGcgdHJhbnNmb3JtPSJ0cmFuc2xhdGUoMjEzNCwzMDA3KSI+PHVzZSB4bGluazpocmVmPSIjcmVjdC0wIi8+PC9nPgo8ZyB0cmFuc2Zvcm09InRyYW5zbGF0ZSgyMjMxLDMwMDcpIj48dXNlIHhsaW5rOmhyZWY9IiNuX3JiLTAiLz48L2c+CjxnIHRyYW5zZm9ybT0idHJhbnNsYXRlKDIzMjgsMzAwNykiPjx1c2UgeGxpbms6aHJlZj0iI2ItMCIvPjwvZz4KPGcgdHJhbnNmb3JtPSJ0cmFuc2xhdGUoMjUyMiwzMDA3KSI+PHVzZSB4bGluazpocmVmPSIjci0wIi8+PC9nPgo8ZyB0cmFuc2Zvcm09InRyYW5zbGF0ZSgyNjE5LDMwMDcpIj48dXNlIHhsaW5rOmhyZWY9IiNyZWN0LTAiLz48L2c+CjxnIHRyYW5zZm9ybT0idHJhbnNsYXRlKDI3MTYsMzAwNykiPjx1c2UgeGxpbms6aHJlZj0iI2x0LTAiLz48L2c+CjxnIHRyYW5zZm9ybT0idHJhbnNsYXRlKDMyMDEsMzAwNykiPjx1c2UgeGxpbms6aHJlZj0iI25fcmItMCIvPjwvZz4KPGcgdHJhbnNmb3JtPSJ0cmFuc2xhdGUoMzI5OCwzMDA3KSI+PHVzZSB4bGluazpocmVmPSIjcmItMCIvPjwvZz4KPGcgdHJhbnNmb3JtPSJ0cmFuc2xhdGUoMzM5NSwzMDA3KSI+PHVzZSB4bGluazpocmVmPSIjbGItMCIvPjwvZz4KPGcgdHJhbnNmb3JtPSJ0cmFuc2xhdGUoMzQ5MiwzMDA3KSI+PHVzZSB4bGluazpocmVmPSIjbl9yYi0wIi8+PC9nPgo8ZyB0cmFuc2Zvcm09InRyYW5zbGF0ZSgzNTg5LDMwMDcpIj48dXNlIHhsaW5rOmhyZWY9IiNyZWN0LTAiLz48L2c+CjxnIHRyYW5zZm9ybT0idHJhbnNsYXRlKDM4ODAsMzAwNykiPjx1c2UgeGxpbms6aHJlZj0iI3QtMCIvPjwvZz4KPGcgdHJhbnNmb3JtPSJ0cmFuc2xhdGUoMCwzMTA0KSI+PHVzZSB4bGluazpocmVmPSIjci0wIi8+PC9nPgo8ZyB0cmFuc2Zvcm09InRyYW5zbGF0ZSg5NywzMTA0KSI+PHVzZSB4bGluazpocmVmPSIjcmVjdC0wIi8+PC9nPgo8ZyB0cmFuc2Zvcm09InRyYW5zbGF0ZSgxOTQsMzEwNCkiPjx1c2UgeGxpbms6aHJlZj0iI3JlY3QtMCIvPjwvZz4KPGcgdHJhbnNmb3JtPSJ0cmFuc2xhdGUoMjkxLDMxMDQpIj48dXNlIHhsaW5rOmhyZWY9IiNsdC0wIi8+PC9nPgo8ZyB0cmFuc2Zvcm09InRyYW5zbGF0ZSg0ODUsMzEwNCkiPjx1c2UgeGxpbms6aHJlZj0iI3ItMCIvPjwvZz4KPGcgdHJhbnNmb3JtPSJ0cmFuc2xhdGUoNTgyLDMxMDQpIj48dXNlIHhsaW5rOmhyZWY9IiNsLTAiLz48L2c+CjxnIHRyYW5zZm9ybT0idHJhbnNsYXRlKDc3NiwzMTA0KSI+PHVzZSB4bGluazpocmVmPSIjcmVjdC0wIi8+PC9nPgo8ZyB0cmFuc2Zvcm09InRyYW5zbGF0ZSgxMDY3LDMxMDQpIj48dXNlIHhsaW5rOmhyZWY9IiNyYi0wIi8+PC9nPgo8ZyB0cmFuc2Zvcm09InRyYW5zbGF0ZSgxMTY0LDMxMDQpIj48dXNlIHhsaW5rOmhyZWY9IiNyZWN0LTAiLz48L2c+CjxnIHRyYW5zZm9ybT0idHJhbnNsYXRlKDEyNjEsMzEwNCkiPjx1c2UgeGxpbms6aHJlZj0iI2x0LTAiLz48L2c+CjxnIHRyYW5zZm9ybT0idHJhbnNsYXRlKDE0NTUsMzEwNCkiPjx1c2UgeGxpbms6aHJlZj0iI2VtcHR5LTAiLz48L2c+CjxnIHRyYW5zZm9ybT0idHJhbnNsYXRlKDE3NDYsMzEwNCkiPjx1c2UgeGxpbms6aHJlZj0iI2VtcHR5LTAiLz48L2c+CjxnIHRyYW5zZm9ybT0idHJhbnNsYXRlKDIwMzcsMzEwNCkiPjx1c2UgeGxpbms6aHJlZj0iI25fcmItMCIvPjwvZz4KPGcgdHJhbnNmb3JtPSJ0cmFuc2xhdGUoMjEzNCwzMTA0KSI+PHVzZSB4bGluazpocmVmPSIjcmVjdC0wIi8+PC9nPgo8ZyB0cmFuc2Zvcm09InRyYW5zbGF0ZSgyMjMxLDMxMDQpIj48dXNlIHhsaW5rOmhyZWY9IiNyZWN0LTAiLz48L2c+CjxnIHRyYW5zZm9ybT0idHJhbnNsYXRlKDIzMjgsMzEwNCkiPjx1c2UgeGxpbms6aHJlZj0iI2x0LTAiLz48L2c+CjxnIHRyYW5zZm9ybT0idHJhbnNsYXRlKDI5MTAsMzEwNCkiPjx1c2UgeGxpbms6aHJlZj0iI3JiLTAiLz48L2c+CjxnIHRyYW5zZm9ybT0idHJhbnNsYXRlKDMwMDcsMzEwNCkiPjx1c2UgeGxpbms6aHJlZj0iI3JlY3QtMCIvPjwvZz4KPGcgdHJhbnNmb3JtPSJ0cmFuc2xhdGUoMzEwNCwzMTA0KSI+PHVzZSB4bGluazpocmVmPSIjcmVjdC0wIi8+PC9nPgo8ZyB0cmFuc2Zvcm09InRyYW5zbGF0ZSgzMjAxLDMxMDQpIj48dXNlIHhsaW5rOmhyZWY9IiNyZWN0LTAiLz48L2c+CjxnIHRyYW5zZm9ybT0idHJhbnNsYXRlKDMyOTgsMzEwNCkiPjx1c2UgeGxpbms6aHJlZj0iI3JlY3QtMCIvPjwvZz4KPGcgdHJhbnNmb3JtPSJ0cmFuc2xhdGUoMzM5NSwzMTA0KSI+PHVzZSB4bGluazpocmVmPSIjcmVjdC0wIi8+PC9nPgo8ZyB0cmFuc2Zvcm09InRyYW5zbGF0ZSgzNDkyLDMxMDQpIj48dXNlIHhsaW5rOmhyZWY9IiNyZWN0LTAiLz48L2c+CjxnIHRyYW5zZm9ybT0idHJhbnNsYXRlKDM1ODksMzEwNCkiPjx1c2UgeGxpbms6aHJlZj0iI2x0LTAiLz48L2c+CjxnIHRyYW5zZm9ybT0idHJhbnNsYXRlKDM3ODMsMzEwNCkiPjx1c2UgeGxpbms6aHJlZj0iI2VtcHR5LTAiLz48L2c+CjxnIHRyYW5zZm9ybT0idHJhbnNsYXRlKDc3NiwzMjAxKSI+PHVzZSB4bGluazpocmVmPSIjcmVjdC0wIi8+PC9nPgo8ZyB0cmFuc2Zvcm09InRyYW5zbGF0ZSg4NzMsMzIwMSkiPjx1c2UgeGxpbms6aHJlZj0iI2wtMCIvPjwvZz4KPGcgdHJhbnNmb3JtPSJ0cmFuc2xhdGUoOTcwLDMyMDEpIj48dXNlIHhsaW5rOmhyZWY9IiNuX3JiLTAiLz48L2c+CjxnIHRyYW5zZm9ybT0idHJhbnNsYXRlKDEwNjcsMzIwMSkiPjx1c2UgeGxpbms6aHJlZj0iI3JlY3QtMCIvPjwvZz4KPGcgdHJhbnNmb3JtPSJ0cmFuc2xhdGUoMTU1MiwzMjAxKSI+PHVzZSB4bGluazpocmVmPSIjZW1wdHktMCIvPjwvZz4KPGcgdHJhbnNmb3JtPSJ0cmFuc2xhdGUoMTg0MywzMjAxKSI+PHVzZSB4bGluazpocmVmPSIjZW1wdHktMCIvPjwvZz4KPGcgdHJhbnNmb3JtPSJ0cmFuc2xhdGUoMTk0MCwzMjAxKSI+PHVzZSB4bGluazpocmVmPSIjbl9yYi0wIi8+PC9nPgo8ZyB0cmFuc2Zvcm09InRyYW5zbGF0ZSgyMDM3LDMyMDEpIj48dXNlIHhsaW5rOmhyZWY9IiNyYi0wIi8+PC9nPgo8ZyB0cmFuc2Zvcm09InRyYW5zbGF0ZSgyMTM0LDMyMDEpIj48dXNlIHhsaW5rOmhyZWY9IiNyZWN0LTAiLz48L2c+CjxnIHRyYW5zZm9ybT0idHJhbnNsYXRlKDIyMzEsMzIwMSkiPjx1c2UgeGxpbms6aHJlZj0iI2x0LTAiLz48L2c+CjxnIHRyYW5zZm9ybT0idHJhbnNsYXRlKDI0MjUsMzIwMSkiPjx1c2UgeGxpbms6aHJlZj0iI3ItMCIvPjwvZz4KPGcgdHJhbnNmb3JtPSJ0cmFuc2xhdGUoMjUyMiwzMjAxKSI+PHVzZSB4bGluazpocmVmPSIjcmVjdC0wIi8+PC9nPgo8ZyB0cmFuc2Zvcm09InRyYW5zbGF0ZSgyNjE5LDMyMDEpIj48dXNlIHhsaW5rOmhyZWY9IiNsYi0wIi8+PC9nPgo8ZyB0cmFuc2Zvcm09InRyYW5zbGF0ZSgyODEzLDMyMDEpIj48dXNlIHhsaW5rOmhyZWY9IiNuX3JiLTAiLz48L2c+CjxnIHRyYW5zZm9ybT0idHJhbnNsYXRlKDI5MTAsMzIwMSkiPjx1c2UgeGxpbms6aHJlZj0iI3JlY3QtMCIvPjwvZz4KPGcgdHJhbnNmb3JtPSJ0cmFuc2xhdGUoMzEwNCwzMjAxKSI+PHVzZSB4bGluazpocmVmPSIjcmVjdC0wIi8+PC9nPgo8ZyB0cmFuc2Zvcm09InRyYW5zbGF0ZSgzNDkyLDMyMDEpIj48dXNlIHhsaW5rOmhyZWY9IiNyZWN0LTAiLz48L2c+CjxnIHRyYW5zZm9ybT0idHJhbnNsYXRlKDM4ODAsMzIwMSkiPjx1c2UgeGxpbms6aHJlZj0iI2ItMCIvPjwvZz4KPGcgdHJhbnNmb3JtPSJ0cmFuc2xhdGUoNzc2LDMyOTgpIj48dXNlIHhsaW5rOmhyZWY9IiNyZWN0LTAiLz48L2c+CjxnIHRyYW5zZm9ybT0idHJhbnNsYXRlKDk3MCwzMjk4KSI+PHVzZSB4bGluazpocmVmPSIjcmItMCIvPjwvZz4KPGcgdHJhbnNmb3JtPSJ0cmFuc2xhdGUoMTA2NywzMjk4KSI+PHVzZSB4bGluazpocmVmPSIjcmVjdC0wIi8+PC9nPgo8ZyB0cmFuc2Zvcm09InRyYW5zbGF0ZSgxMTY0LDMyOTgpIj48dXNlIHhsaW5rOmhyZWY9IiNyZWN0LTAiLz48L2c+CjxnIHRyYW5zZm9ybT0idHJhbnNsYXRlKDEyNjEsMzI5OCkiPjx1c2UgeGxpbms6aHJlZj0iI2xiLTAiLz48L2c+CjxnIHRyYW5zZm9ybT0idHJhbnNsYXRlKDE2NDksMzI5OCkiPjx1c2UgeGxpbms6aHJlZj0iI3ItMCIvPjwvZz4KPGcgdHJhbnNmb3JtPSJ0cmFuc2xhdGUoMTc0NiwzMjk4KSI+PHVzZSB4bGluazpocmVmPSIjbC0wIi8+PC9nPgo8ZyB0cmFuc2Zvcm09InRyYW5zbGF0ZSgxOTQwLDMyOTgpIj48dXNlIHhsaW5rOmhyZWY9IiNyLTAiLz48L2c+CjxnIHRyYW5zZm9ybT0idHJhbnNsYXRlKDIwMzcsMzI5OCkiPjx1c2UgeGxpbms6aHJlZj0iI3JlY3QtMCIvPjwvZz4KPGcgdHJhbnNmb3JtPSJ0cmFuc2xhdGUoMjEzNCwzMjk4KSI+PHVzZSB4bGluazpocmVmPSIjcmVjdC0wIi8+PC9nPgo8ZyB0cmFuc2Zvcm09InRyYW5zbGF0ZSgyNTIyLDMyOTgpIj48dXNlIHhsaW5rOmhyZWY9IiNydC0wIi8+PC9nPgo8ZyB0cmFuc2Zvcm09InRyYW5zbGF0ZSgyNjE5LDMyOTgpIj48dXNlIHhsaW5rOmhyZWY9IiNyZWN0LTAiLz48L2c+CjxnIHRyYW5zZm9ybT0idHJhbnNsYXRlKDI4MTMsMzI5OCkiPjx1c2UgeGxpbms6aHJlZj0iI3ItMCIvPjwvZz4KPGcgdHJhbnNmb3JtPSJ0cmFuc2xhdGUoMjkxMCwzMjk4KSI+PHVzZSB4bGluazpocmVmPSIjcmVjdC0wIi8+PC9nPgo8ZyB0cmFuc2Zvcm09InRyYW5zbGF0ZSgzMDA3LDMyOTgpIj48dXNlIHhsaW5rOmhyZWY9IiNyZWN0LTAiLz48L2c+CjxnIHRyYW5zZm9ybT0idHJhbnNsYXRlKDMxMDQsMzI5OCkiPjx1c2UgeGxpbms6aHJlZj0iI3JlY3QtMCIvPjwvZz4KPGcgdHJhbnNmb3JtPSJ0cmFuc2xhdGUoMzI5OCwzMjk4KSI+PHVzZSB4bGluazpocmVmPSIjZW1wdHktMCIvPjwvZz4KPGcgdHJhbnNmb3JtPSJ0cmFuc2xhdGUoMzQ5MiwzMjk4KSI+PHVzZSB4bGluazpocmVmPSIjcmVjdC0wIi8+PC9nPgo8ZyB0cmFuc2Zvcm09InRyYW5zbGF0ZSgzNjg2LDMyOTgpIj48dXNlIHhsaW5rOmhyZWY9IiNlbXB0eS0wIi8+PC9nPgo8ZyB0cmFuc2Zvcm09InRyYW5zbGF0ZSgzODgwLDMyOTgpIj48dXNlIHhsaW5rOmhyZWY9IiN0LTAiLz48L2c+CjxnIHRyYW5zZm9ybT0idHJhbnNsYXRlKDc3NiwzMzk1KSI+PHVzZSB4bGluazpocmVmPSIjdC0wIi8+PC9nPgo8ZyB0cmFuc2Zvcm09InRyYW5zbGF0ZSg5NzAsMzM5NSkiPjx1c2UgeGxpbms6aHJlZj0iI3QtMCIvPjwvZz4KPGcgdHJhbnNmb3JtPSJ0cmFuc2xhdGUoMTI2MSwzMzk1KSI+PHVzZSB4bGluazpocmVmPSIjdC0wIi8+PC9nPgo8ZyB0cmFuc2Zvcm09InRyYW5zbGF0ZSgxNDU1LDMzOTUpIj48dXNlIHhsaW5rOmhyZWY9IiNyYi0wIi8+PC9nPgo8ZyB0cmFuc2Zvcm09InRyYW5zbGF0ZSgxNTUyLDMzOTUpIj48dXNlIHhsaW5rOmhyZWY9IiNsLTAiLz48L2c+CjxnIHRyYW5zZm9ybT0idHJhbnNsYXRlKDIwMzcsMzM5NSkiPjx1c2UgeGxpbms6aHJlZj0iI3JlY3QtMCIvPjwvZz4KPGcgdHJhbnNmb3JtPSJ0cmFuc2xhdGUoMjEzNCwzMzk1KSI+PHVzZSB4bGluazpocmVmPSIjcmVjdC0wIi8+PC9nPgo8ZyB0cmFuc2Zvcm09InRyYW5zbGF0ZSgyMzI4LDMzOTUpIj48dXNlIHhsaW5rOmhyZWY9IiNlbXB0eS0wIi8+PC9nPgo8ZyB0cmFuc2Zvcm09InRyYW5zbGF0ZSgyNjE5LDMzOTUpIj48dXNlIHhsaW5rOmhyZWY9IiNyZWN0LTAiLz48L2c+CjxnIHRyYW5zZm9ybT0idHJhbnNsYXRlKDI3MTYsMzM5NSkiPjx1c2UgeGxpbms6aHJlZj0iI2wtMCIvPjwvZz4KPGcgdHJhbnNmb3JtPSJ0cmFuc2xhdGUoMjkxMCwzMzk1KSI+PHVzZSB4bGluazpocmVmPSIjcmVjdC0wIi8+PC9nPgo8ZyB0cmFuc2Zvcm09InRyYW5zbGF0ZSgzMDA3LDMzOTUpIj48dXNlIHhsaW5rOmhyZWY9IiNyZWN0LTAiLz48L2c+CjxnIHRyYW5zZm9ybT0idHJhbnNsYXRlKDMxMDQsMzM5NSkiPjx1c2UgeGxpbms6aHJlZj0iI3JlY3QtMCIvPjwvZz4KPGcgdHJhbnNmb3JtPSJ0cmFuc2xhdGUoMzM5NSwzMzk1KSI+PHVzZSB4bGluazpocmVmPSIjbl9yYi0wIi8+PC9nPgo8ZyB0cmFuc2Zvcm09InRyYW5zbGF0ZSgzNDkyLDMzOTUpIj48dXNlIHhsaW5rOmhyZWY9IiNyZWN0LTAiLz48L2c+CjxnIHRyYW5zZm9ybT0idHJhbnNsYXRlKDM1ODksMzM5NSkiPjx1c2UgeGxpbms6aHJlZj0iI2wtMCIvPjwvZz4KPGcgdHJhbnNmb3JtPSJ0cmFuc2xhdGUoMzc4MywzMzk1KSI+PHVzZSB4bGluazpocmVmPSIjZW1wdHktMCIvPjwvZz4KPGcgdHJhbnNmb3JtPSJ0cmFuc2xhdGUoODczLDM0OTIpIj48dXNlIHhsaW5rOmhyZWY9IiNiLTAiLz48L2c+CjxnIHRyYW5zZm9ybT0idHJhbnNsYXRlKDEwNjcsMzQ5MikiPjx1c2UgeGxpbms6aHJlZj0iI25fcmItMCIvPjwvZz4KPGcgdHJhbnNmb3JtPSJ0cmFuc2xhdGUoMTE2NCwzNDkyKSI+PHVzZSB4bGluazpocmVmPSIjYi0wIi8+PC9nPgo8ZyB0cmFuc2Zvcm09InRyYW5zbGF0ZSgxNDU1LDM0OTIpIj48dXNlIHhsaW5rOmhyZWY9IiN0LTAiLz48L2c+CjxnIHRyYW5zZm9ybT0idHJhbnNsYXRlKDE3NDYsMzQ5MikiPjx1c2UgeGxpbms6aHJlZj0iI3ItMCIvPjwvZz4KPGcgdHJhbnNmb3JtPSJ0cmFuc2xhdGUoMTg0MywzNDkyKSI+PHVzZSB4bGluazpocmVmPSIjcmVjdC0wIi8+PC9nPgo8ZyB0cmFuc2Zvcm09InRyYW5zbGF0ZSgxOTQwLDM0OTIpIj48dXNlIHhsaW5rOmhyZWY9IiNyZWN0LTAiLz48L2c+CjxnIHRyYW5zZm9ybT0idHJhbnNsYXRlKDIwMzcsMzQ5MikiPjx1c2UgeGxpbms6aHJlZj0iI3JlY3QtMCIvPjwvZz4KPGcgdHJhbnNmb3JtPSJ0cmFuc2xhdGUoMjEzNCwzNDkyKSI+PHVzZSB4bGluazpocmVmPSIjbHQtMCIvPjwvZz4KPGcgdHJhbnNmb3JtPSJ0cmFuc2xhdGUoMjUyMiwzNDkyKSI+PHVzZSB4bGluazpocmVmPSIjcmItMCIvPjwvZz4KPGcgdHJhbnNmb3JtPSJ0cmFuc2xhdGUoMjYxOSwzNDkyKSI+PHVzZSB4bGluazpocmVmPSIjbHQtMCIvPjwvZz4KPGcgdHJhbnNmb3JtPSJ0cmFuc2xhdGUoMjcxNiwzNDkyKSI+PHVzZSB4bGluazpocmVmPSIjbl9yYi0wIi8+PC9nPgo8ZyB0cmFuc2Zvcm09InRyYW5zbGF0ZSgyODEzLDM0OTIpIj48dXNlIHhsaW5rOmhyZWY9IiNyYi0wIi8+PC9nPgo8ZyB0cmFuc2Zvcm09InRyYW5zbGF0ZSgyOTEwLDM0OTIpIj48dXNlIHhsaW5rOmhyZWY9IiNyZWN0LTAiLz48L2c+CjxnIHRyYW5zZm9ybT0idHJhbnNsYXRlKDMwMDcsMzQ5MikiPjx1c2UgeGxpbms6aHJlZj0iI3JlY3QtMCIvPjwvZz4KPGcgdHJhbnNmb3JtPSJ0cmFuc2xhdGUoMzEwNCwzNDkyKSI+PHVzZSB4bGluazpocmVmPSIjcmVjdC0wIi8+PC9nPgo8ZyB0cmFuc2Zvcm09InRyYW5zbGF0ZSgzMjAxLDM0OTIpIj48dXNlIHhsaW5rOmhyZWY9IiNyZWN0LTAiLz48L2c+CjxnIHRyYW5zZm9ybT0idHJhbnNsYXRlKDMyOTgsMzQ5MikiPjx1c2UgeGxpbms6aHJlZj0iI3JlY3QtMCIvPjwvZz4KPGcgdHJhbnNmb3JtPSJ0cmFuc2xhdGUoMzM5NSwzNDkyKSI+PHVzZSB4bGluazpocmVmPSIjcmVjdC0wIi8+PC9nPgo8ZyB0cmFuc2Zvcm09InRyYW5zbGF0ZSgzNDkyLDM0OTIpIj48dXNlIHhsaW5rOmhyZWY9IiNyZWN0LTAiLz48L2c+CjxnIHRyYW5zZm9ybT0idHJhbnNsYXRlKDM4ODAsMzQ5MikiPjx1c2UgeGxpbms6aHJlZj0iI2ItMCIvPjwvZz4KPGcgdHJhbnNmb3JtPSJ0cmFuc2xhdGUoODczLDM1ODkpIj48dXNlIHhsaW5rOmhyZWY9IiNydC0wIi8+PC9nPgo8ZyB0cmFuc2Zvcm09InRyYW5zbGF0ZSg5NzAsMzU4OSkiPjx1c2UgeGxpbms6aHJlZj0iI3JlY3QtMCIvPjwvZz4KPGcgdHJhbnNmb3JtPSJ0cmFuc2xhdGUoMTA2NywzNTg5KSI+PHVzZSB4bGluazpocmVmPSIjcmVjdC0wIi8+PC9nPgo8ZyB0cmFuc2Zvcm09InRyYW5zbGF0ZSgxMTY0LDM1ODkpIj48dXNlIHhsaW5rOmhyZWY9IiNyZWN0LTAiLz48L2c+CjxnIHRyYW5zZm9ybT0idHJhbnNsYXRlKDEzNTgsMzU4OSkiPjx1c2UgeGxpbms6aHJlZj0iI2ItMCIvPjwvZz4KPGcgdHJhbnNmb3JtPSJ0cmFuc2xhdGUoMTQ1NSwzNTg5KSI+PHVzZSB4bGluazpocmVmPSIjbl9yYi0wIi8+PC9nPgo8ZyB0cmFuc2Zvcm09InRyYW5zbGF0ZSgxNTUyLDM1ODkpIj48dXNlIHhsaW5rOmhyZWY9IiNiLTAiLz48L2c+CjxnIHRyYW5zZm9ybT0idHJhbnNsYXRlKDE5NDAsMzU4OSkiPjx1c2UgeGxpbms6aHJlZj0iI3JlY3QtMCIvPjwvZz4KPGcgdHJhbnNmb3JtPSJ0cmFuc2xhdGUoMjEzNCwzNTg5KSI+PHVzZSB4bGluazpocmVmPSIjbl9yYi0wIi8+PC9nPgo8ZyB0cmFuc2Zvcm09InRyYW5zbGF0ZSgyMjMxLDM1ODkpIj48dXNlIHhsaW5rOmhyZWY9IiNyYi0wIi8+PC9nPgo8ZyB0cmFuc2Zvcm09InRyYW5zbGF0ZSgyMzI4LDM1ODkpIj48dXNlIHhsaW5rOmhyZWY9IiNsLTAiLz48L2c+CjxnIHRyYW5zZm9ybT0idHJhbnNsYXRlKDI0MjUsMzU4OSkiPjx1c2UgeGxpbms6aHJlZj0iI25fcmItMCIvPjwvZz4KPGcgdHJhbnNmb3JtPSJ0cmFuc2xhdGUoMjUyMiwzNTg5KSI+PHVzZSB4bGluazpocmVmPSIjcmVjdC0wIi8+PC9nPgo8ZyB0cmFuc2Zvcm09InRyYW5zbGF0ZSgyNjE5LDM1ODkpIj48dXNlIHhsaW5rOmhyZWY9IiNuX3JiLTAiLz48L2c+CjxnIHRyYW5zZm9ybT0idHJhbnNsYXRlKDI3MTYsMzU4OSkiPjx1c2UgeGxpbms6aHJlZj0iI3JiLTAiLz48L2c+CjxnIHRyYW5zZm9ybT0idHJhbnNsYXRlKDI4MTMsMzU4OSkiPjx1c2UgeGxpbms6aHJlZj0iI3JlY3QtMCIvPjwvZz4KPGcgdHJhbnNmb3JtPSJ0cmFuc2xhdGUoMjkxMCwzNTg5KSI+PHVzZSB4bGluazpocmVmPSIjcmVjdC0wIi8+PC9nPgo8ZyB0cmFuc2Zvcm09InRyYW5zbGF0ZSgzMDA3LDM1ODkpIj48dXNlIHhsaW5rOmhyZWY9IiNsdC0wIi8+PC9nPgo8ZyB0cmFuc2Zvcm09InRyYW5zbGF0ZSgzMzk1LDM1ODkpIj48dXNlIHhsaW5rOmhyZWY9IiNydC0wIi8+PC9nPgo8ZyB0cmFuc2Zvcm09InRyYW5zbGF0ZSgzNDkyLDM1ODkpIj48dXNlIHhsaW5rOmhyZWY9IiNyZWN0LTAiLz48L2c+CjxnIHRyYW5zZm9ybT0idHJhbnNsYXRlKDM1ODksMzU4OSkiPjx1c2UgeGxpbms6aHJlZj0iI2wtMCIvPjwvZz4KPGcgdHJhbnNmb3JtPSJ0cmFuc2xhdGUoMzc4MywzNTg5KSI+PHVzZSB4bGluazpocmVmPSIjbl9yYi0wIi8+PC9nPgo8ZyB0cmFuc2Zvcm09InRyYW5zbGF0ZSgzODgwLDM1ODkpIj48dXNlIHhsaW5rOmhyZWY9IiNyZWN0LTAiLz48L2c+CjxnIHRyYW5zZm9ybT0idHJhbnNsYXRlKDc3NiwzNjg2KSI+PHVzZSB4bGluazpocmVmPSIjZW1wdHktMCIvPjwvZz4KPGcgdHJhbnNmb3JtPSJ0cmFuc2xhdGUoMTA2NywzNjg2KSI+PHVzZSB4bGluazpocmVmPSIjcmVjdC0wIi8+PC9nPgo8ZyB0cmFuc2Zvcm09InRyYW5zbGF0ZSgxMTY0LDM2ODYpIj48dXNlIHhsaW5rOmhyZWY9IiNyZWN0LTAiLz48L2c+CjxnIHRyYW5zZm9ybT0idHJhbnNsYXRlKDEzNTgsMzY4NikiPjx1c2UgeGxpbms6aHJlZj0iI3JlY3QtMCIvPjwvZz4KPGcgdHJhbnNmb3JtPSJ0cmFuc2xhdGUoMTQ1NSwzNjg2KSI+PHVzZSB4bGluazpocmVmPSIjcmVjdC0wIi8+PC9nPgo8ZyB0cmFuc2Zvcm09InRyYW5zbGF0ZSgxNTUyLDM2ODYpIj48dXNlIHhsaW5rOmhyZWY9IiNsdC0wIi8+PC9nPgo8ZyB0cmFuc2Zvcm09InRyYW5zbGF0ZSgxNzQ2LDM2ODYpIj48dXNlIHhsaW5rOmhyZWY9IiNlbXB0eS0wIi8+PC9nPgo8ZyB0cmFuc2Zvcm09InRyYW5zbGF0ZSgxOTQwLDM2ODYpIj48dXNlIHhsaW5rOmhyZWY9IiNyZWN0LTAiLz48L2c+CjxnIHRyYW5zZm9ybT0idHJhbnNsYXRlKDIxMzQsMzY4NikiPjx1c2UgeGxpbms6aHJlZj0iI3ItMCIvPjwvZz4KPGcgdHJhbnNmb3JtPSJ0cmFuc2xhdGUoMjIzMSwzNjg2KSI+PHVzZSB4bGluazpocmVmPSIjcmVjdC0wIi8+PC9nPgo8ZyB0cmFuc2Zvcm09InRyYW5zbGF0ZSgyNDI1LDM2ODYpIj48dXNlIHhsaW5rOmhyZWY9IiNyLTAiLz48L2c+CjxnIHRyYW5zZm9ybT0idHJhbnNsYXRlKDI1MjIsMzY4NikiPjx1c2UgeGxpbms6aHJlZj0iI3JlY3QtMCIvPjwvZz4KPGcgdHJhbnNmb3JtPSJ0cmFuc2xhdGUoMjYxOSwzNjg2KSI+PHVzZSB4bGluazpocmVmPSIjcmVjdC0wIi8+PC9nPgo8ZyB0cmFuc2Zvcm09InRyYW5zbGF0ZSgyNzE2LDM2ODYpIj48dXNlIHhsaW5rOmhyZWY9IiNsdC0wIi8+PC9nPgo8ZyB0cmFuc2Zvcm09InRyYW5zbGF0ZSgzMjAxLDM2ODYpIj48dXNlIHhsaW5rOmhyZWY9IiNlbXB0eS0wIi8+PC9nPgo8ZyB0cmFuc2Zvcm09InRyYW5zbGF0ZSgzNDkyLDM2ODYpIj48dXNlIHhsaW5rOmhyZWY9IiN0LTAiLz48L2c+CjxnIHRyYW5zZm9ybT0idHJhbnNsYXRlKDM3ODMsMzY4NikiPjx1c2UgeGxpbms6aHJlZj0iI3ItMCIvPjwvZz4KPGcgdHJhbnNmb3JtPSJ0cmFuc2xhdGUoMzg4MCwzNjg2KSI+PHVzZSB4bGluazpocmVmPSIjbHQtMCIvPjwvZz4KPGcgdHJhbnNmb3JtPSJ0cmFuc2xhdGUoOTcwLDM3ODMpIj48dXNlIHhsaW5rOmhyZWY9IiNyLTAiLz48L2c+CjxnIHRyYW5zZm9ybT0idHJhbnNsYXRlKDEwNjcsMzc4MykiPjx1c2UgeGxpbms6aHJlZj0iI3JlY3QtMCIvPjwvZz4KPGcgdHJhbnNmb3JtPSJ0cmFuc2xhdGUoMTE2NCwzNzgzKSI+PHVzZSB4bGluazpocmVmPSIjcmVjdC0wIi8+PC9nPgo8ZyB0cmFuc2Zvcm09InRyYW5zbGF0ZSgxMjYxLDM3ODMpIj48dXNlIHhsaW5rOmhyZWY9IiNuX3JiLTAiLz48L2c+CjxnIHRyYW5zZm9ybT0idHJhbnNsYXRlKDEzNTgsMzc4MykiPjx1c2UgeGxpbms6aHJlZj0iI3JlY3QtMCIvPjwvZz4KPGcgdHJhbnNmb3JtPSJ0cmFuc2xhdGUoMTY0OSwzNzgzKSI+PHVzZSB4bGluazpocmVmPSIjYi0wIi8+PC9nPgo8ZyB0cmFuc2Zvcm09InRyYW5zbGF0ZSgxOTQwLDM3ODMpIj48dXNlIHhsaW5rOmhyZWY9IiNydC0wIi8+PC9nPgo8ZyB0cmFuc2Zvcm09InRyYW5zbGF0ZSgyMDM3LDM3ODMpIj48dXNlIHhsaW5rOmhyZWY9IiNsLTAiLz48L2c+CjxnIHRyYW5zZm9ybT0idHJhbnNsYXRlKDIyMzEsMzc4MykiPjx1c2UgeGxpbms6aHJlZj0iI3JlY3QtMCIvPjwvZz4KPGcgdHJhbnNmb3JtPSJ0cmFuc2xhdGUoMjYxOSwzNzgzKSI+PHVzZSB4bGluazpocmVmPSIjcmVjdC0wIi8+PC9nPgo8ZyB0cmFuc2Zvcm09InRyYW5zbGF0ZSgyOTEwLDM3ODMpIj48dXNlIHhsaW5rOmhyZWY9IiNlbXB0eS0wIi8+PC9nPgo8ZyB0cmFuc2Zvcm09InRyYW5zbGF0ZSgzMTA0LDM3ODMpIj48dXNlIHhsaW5rOmhyZWY9IiNiLTAiLz48L2c+CjxnIHRyYW5zZm9ybT0idHJhbnNsYXRlKDExNjQsMzg4MCkiPjx1c2UgeGxpbms6aHJlZj0iI3J0LTAiLz48L2c+CjxnIHRyYW5zZm9ybT0idHJhbnNsYXRlKDEyNjEsMzg4MCkiPjx1c2UgeGxpbms6aHJlZj0iI3JlY3QtMCIvPjwvZz4KPGcgdHJhbnNmb3JtPSJ0cmFuc2xhdGUoMTM1OCwzODgwKSI+PHVzZSB4bGluazpocmVmPSIjbHQtMCIvPjwvZz4KPGcgdHJhbnNmb3JtPSJ0cmFuc2xhdGUoMTY0OSwzODgwKSI+PHVzZSB4bGluazpocmVmPSIjdC0wIi8+PC9nPgo8ZyB0cmFuc2Zvcm09InRyYW5zbGF0ZSgyMTM0LDM4ODApIj48dXNlIHhsaW5rOmhyZWY9IiNyLTAiLz48L2c+CjxnIHRyYW5zZm9ybT0idHJhbnNsYXRlKDIyMzEsMzg4MCkiPjx1c2UgeGxpbms6aHJlZj0iI3JlY3QtMCIvPjwvZz4KPGcgdHJhbnNmb3JtPSJ0cmFuc2xhdGUoMjMyOCwzODgwKSI+PHVzZSB4bGluazpocmVmPSIjcmVjdC0wIi8+PC9nPgo8ZyB0cmFuc2Zvcm09InRyYW5zbGF0ZSgyNDI1LDM4ODApIj48dXNlIHhsaW5rOmhyZWY9IiNsLTAiLz48L2c+CjxnIHRyYW5zZm9ybT0idHJhbnNsYXRlKDI2MTksMzg4MCkiPjx1c2UgeGxpbms6aHJlZj0iI3QtMCIvPjwvZz4KPGcgdHJhbnNmb3JtPSJ0cmFuc2xhdGUoMzEwNCwzODgwKSI+PHVzZSB4bGluazpocmVmPSIjdC0wIi8+PC9nPgo8ZyB0cmFuc2Zvcm09InRyYW5zbGF0ZSgzNDkyLDM4ODApIj48dXNlIHhsaW5rOmhyZWY9IiNyLTAiLz48L2c+CjxnIHRyYW5zZm9ybT0idHJhbnNsYXRlKDM1ODksMzg4MCkiPjx1c2UgeGxpbms6aHJlZj0iI3JlY3QtMCIvPjwvZz4KPGcgdHJhbnNmb3JtPSJ0cmFuc2xhdGUoMzY4NiwzODgwKSI+PHVzZSB4bGluazpocmVmPSIjbC0wIi8+PC9nPgo8ZyB0cmFuc2Zvcm09InRyYW5zbGF0ZSgzODgwLDM4ODApIj48dXNlIHhsaW5rOmhyZWY9IiNlbXB0eS0wIi8+PC9nPgo8dXNlIGZpbGwtcnVsZT0iZXZlbm9kZCIgdHJhbnNmb3JtPSJ0cmFuc2xhdGUoMCwwKSIgeGxpbms6aHJlZj0iI3BvaW50LTAiLz4KPHVzZSBmaWxsLXJ1bGU9ImV2ZW5vZGQiIHRyYW5zZm9ybT0idHJhbnNsYXRlKDMyNjQsMCkiIHhsaW5rOmhyZWY9IiNwb2ludC0wIi8+Cjx1c2UgZmlsbC1ydWxlPSJldmVub2RkIiB0cmFuc2Zvcm09InRyYW5zbGF0ZSgwLDMyNjQpIiB4bGluazpocmVmPSIjcG9pbnQtMCIvPgogICAgPC9nPgogIDwvc3ZnPg=="/>
          <p:cNvSpPr>
            <a:spLocks noChangeAspect="1" noChangeArrowheads="1"/>
          </p:cNvSpPr>
          <p:nvPr/>
        </p:nvSpPr>
        <p:spPr bwMode="auto">
          <a:xfrm>
            <a:off x="307975" y="79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12" name="Прямоугольник 11"/>
          <p:cNvSpPr/>
          <p:nvPr/>
        </p:nvSpPr>
        <p:spPr>
          <a:xfrm rot="5400000">
            <a:off x="7828601" y="3311435"/>
            <a:ext cx="226722" cy="2411761"/>
          </a:xfrm>
          <a:prstGeom prst="rect">
            <a:avLst/>
          </a:prstGeom>
          <a:solidFill>
            <a:srgbClr val="182C7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" name="Прямоугольник 1"/>
          <p:cNvSpPr/>
          <p:nvPr/>
        </p:nvSpPr>
        <p:spPr>
          <a:xfrm>
            <a:off x="3208301" y="3075806"/>
            <a:ext cx="5013398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/>
              <a:t>Полная версия выступления </a:t>
            </a:r>
            <a:r>
              <a:rPr lang="ru-RU" dirty="0" smtClean="0"/>
              <a:t>Президента Республики Беларусь </a:t>
            </a:r>
            <a:r>
              <a:rPr lang="ru-RU" dirty="0" err="1" smtClean="0"/>
              <a:t>А.Г.Лукашенко</a:t>
            </a:r>
            <a:r>
              <a:rPr lang="ru-RU" dirty="0" smtClean="0"/>
              <a:t> </a:t>
            </a:r>
            <a:r>
              <a:rPr lang="ru-RU" dirty="0"/>
              <a:t>на втором заседании седьмого </a:t>
            </a:r>
            <a:r>
              <a:rPr lang="ru-RU" dirty="0" smtClean="0"/>
              <a:t>Всебелорусского</a:t>
            </a:r>
            <a:br>
              <a:rPr lang="ru-RU" dirty="0" smtClean="0"/>
            </a:br>
            <a:r>
              <a:rPr lang="ru-RU" dirty="0" smtClean="0"/>
              <a:t>народного собрания</a:t>
            </a:r>
            <a:endParaRPr lang="ru-RU" dirty="0"/>
          </a:p>
        </p:txBody>
      </p:sp>
      <p:pic>
        <p:nvPicPr>
          <p:cNvPr id="1026" name="Picture 2" descr="D:\Академия управления\2025\Декабрь\YQR.pn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72684" y="2654012"/>
            <a:ext cx="1755750" cy="17557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2477419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9324</TotalTime>
  <Words>246</Words>
  <Application>Microsoft Office PowerPoint</Application>
  <PresentationFormat>Экран (16:9)</PresentationFormat>
  <Paragraphs>67</Paragraphs>
  <Slides>19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2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19</vt:i4>
      </vt:variant>
    </vt:vector>
  </HeadingPairs>
  <TitlesOfParts>
    <vt:vector size="22" baseType="lpstr">
      <vt:lpstr>Arial</vt:lpstr>
      <vt:lpstr>Calibri</vt:lpstr>
      <vt:lpstr>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Александр</dc:creator>
  <cp:lastModifiedBy>User2</cp:lastModifiedBy>
  <cp:revision>452</cp:revision>
  <dcterms:created xsi:type="dcterms:W3CDTF">2024-07-24T10:48:12Z</dcterms:created>
  <dcterms:modified xsi:type="dcterms:W3CDTF">2026-01-13T06:10:38Z</dcterms:modified>
</cp:coreProperties>
</file>